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ADB4AAD-97AE-196B-9F33-2FBDAFDF6ADB}" name="Andris Veliks" initials="AV" userId="fae7d21dfa33da87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40EF7-B9CD-420D-9C12-A369E32775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3EE0E-963D-49CA-9DD3-6D4CB9821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69BD5-05CE-4489-81AB-F9062E109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F11-43BA-4A5D-A87E-41CA9734607D}" type="datetimeFigureOut">
              <a:rPr lang="lv-LV" smtClean="0"/>
              <a:t>21.07.2022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68339-921E-4E0B-A064-A87CAD9BF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3167C-8143-4EC4-963D-85CB4CDC8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8FEA-85F1-4F3D-AB49-C4F7653F99D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282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CADBC-6401-403D-ACBB-821AE578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9C437-0306-465F-A6D8-A776806E2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ADC5E-5768-4381-A8C7-E8EBFA19F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F11-43BA-4A5D-A87E-41CA9734607D}" type="datetimeFigureOut">
              <a:rPr lang="lv-LV" smtClean="0"/>
              <a:t>21.07.2022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1CE14-70FA-4167-BD28-98698CA1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41A08-26BD-49C0-BBDE-C61AF4FBC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8FEA-85F1-4F3D-AB49-C4F7653F99D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311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8D1A36-1CA6-465A-9CA6-B4FE80963D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7B6F3-7D62-4E62-A792-583BE9D2C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37E27-CF47-4EA3-BC20-48C6ABB4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F11-43BA-4A5D-A87E-41CA9734607D}" type="datetimeFigureOut">
              <a:rPr lang="lv-LV" smtClean="0"/>
              <a:t>21.07.2022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98CE8-B092-4994-A38C-089C92A5F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363CF-135D-4E01-AED1-5D3855A86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8FEA-85F1-4F3D-AB49-C4F7653F99D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814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7A32F-4B9F-4720-8EF2-D81BB7672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BE736-00A0-4B1B-AC20-3B76529FE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63C37-4E04-47E2-89E0-BFAE35DB0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F11-43BA-4A5D-A87E-41CA9734607D}" type="datetimeFigureOut">
              <a:rPr lang="lv-LV" smtClean="0"/>
              <a:t>21.07.2022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7AB78-08CB-4762-8A1B-7B6541D5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BD1EF-3070-45B6-9BC6-31F93718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8FEA-85F1-4F3D-AB49-C4F7653F99D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730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80E98-A535-4A7D-AB98-D047ADBFA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D9082-9B68-40FA-BD2F-6A05484C3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125C9-D84E-4128-9A0E-7D701EB3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F11-43BA-4A5D-A87E-41CA9734607D}" type="datetimeFigureOut">
              <a:rPr lang="lv-LV" smtClean="0"/>
              <a:t>21.07.2022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BBB06-E70C-44CE-8170-0BDEE96A5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135AB-2F09-4E95-817E-B17A0121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8FEA-85F1-4F3D-AB49-C4F7653F99D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8600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7486-3A06-4C88-B742-814A32DF2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AB731-AD64-48B2-9D85-2D197CE57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08FD1-12F1-451F-AFB8-030497F5B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EDC1D-819F-4492-B4B8-B2E625CC0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F11-43BA-4A5D-A87E-41CA9734607D}" type="datetimeFigureOut">
              <a:rPr lang="lv-LV" smtClean="0"/>
              <a:t>21.07.2022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84C2B-E71C-4ACB-A2EF-9403CEE5D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D8FD9-49E4-46CC-9D16-A94D07BE7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8FEA-85F1-4F3D-AB49-C4F7653F99D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132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3E724-C78C-4F72-A1F5-C520984BF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4814C-33D0-4DE9-8BDF-425C01DC6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1704D-6CE0-437F-801A-963C10246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D2B1B-8CB5-46FA-89B5-5F80B724B9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CE2F10-8F43-40D0-8CA0-D7F14603C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AF20E8-C96B-4B72-A32D-597B4A00F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F11-43BA-4A5D-A87E-41CA9734607D}" type="datetimeFigureOut">
              <a:rPr lang="lv-LV" smtClean="0"/>
              <a:t>21.07.2022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5754B2-1D95-4154-950B-993EBFF84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843BDF-0467-483E-9555-E6D934B20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8FEA-85F1-4F3D-AB49-C4F7653F99D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064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12E08-F1CD-4FAD-A9F6-16AD7DD2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0C45BD-6A32-4314-B62C-96FFD09FF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F11-43BA-4A5D-A87E-41CA9734607D}" type="datetimeFigureOut">
              <a:rPr lang="lv-LV" smtClean="0"/>
              <a:t>21.07.2022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6A48C-5BD7-4322-8D15-591DF4ED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F8F495-2477-48AF-8ADF-E7C51F488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8FEA-85F1-4F3D-AB49-C4F7653F99D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56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367A34-B7F9-4DD0-ACB4-BEDCCF88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F11-43BA-4A5D-A87E-41CA9734607D}" type="datetimeFigureOut">
              <a:rPr lang="lv-LV" smtClean="0"/>
              <a:t>21.07.2022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64444D-2ACF-4445-8BC7-74D362072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37E17-6EB8-4360-93B5-AABBAB00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8FEA-85F1-4F3D-AB49-C4F7653F99D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086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F8108-C7A1-40D5-AEAB-335A1293D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5DBF9-1A07-4A05-AE3F-458EAEEC0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607B2C-91ED-4E0B-A943-EA03DC4A4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379D4-6272-4265-B7DD-F55611119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F11-43BA-4A5D-A87E-41CA9734607D}" type="datetimeFigureOut">
              <a:rPr lang="lv-LV" smtClean="0"/>
              <a:t>21.07.2022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5500A-4735-49AB-83C7-4A95EF0BD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EE827-DEA2-4644-A103-33F227205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8FEA-85F1-4F3D-AB49-C4F7653F99D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750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B20E9-028D-4F52-8054-A1CC80285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E8E256-1DDE-424A-A512-CD3819441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740BBD-BF29-48F1-A779-6DFBD4B28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3E789-BA65-4729-9E8F-88AC494CA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4F11-43BA-4A5D-A87E-41CA9734607D}" type="datetimeFigureOut">
              <a:rPr lang="lv-LV" smtClean="0"/>
              <a:t>21.07.2022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066A0-BEC9-4405-8FFF-C63635912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B3C60-63DA-427F-A6D5-1F97DB098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8FEA-85F1-4F3D-AB49-C4F7653F99D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676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ECC7F9-A84D-4A91-ACE1-1E8D34613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4C0DD-5BA5-48C6-8237-477BADD28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AAC55-279D-47FE-A84E-047DCF2187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14F11-43BA-4A5D-A87E-41CA9734607D}" type="datetimeFigureOut">
              <a:rPr lang="lv-LV" smtClean="0"/>
              <a:t>21.07.2022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5280F-0F93-4CFD-BD8C-C001122471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DF609-6C09-46B8-8806-077D23B8B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78FEA-85F1-4F3D-AB49-C4F7653F99D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203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s://glopart14.webnode.lv/" TargetMode="External"/><Relationship Id="rId18" Type="http://schemas.openxmlformats.org/officeDocument/2006/relationships/image" Target="../media/image11.png"/><Relationship Id="rId26" Type="http://schemas.openxmlformats.org/officeDocument/2006/relationships/hyperlink" Target="https://webcastor.ru/room/5ca7109a78a84816715ccb1c" TargetMode="External"/><Relationship Id="rId3" Type="http://schemas.openxmlformats.org/officeDocument/2006/relationships/image" Target="../media/image1.png"/><Relationship Id="rId21" Type="http://schemas.openxmlformats.org/officeDocument/2006/relationships/image" Target="../media/image12.png"/><Relationship Id="rId7" Type="http://schemas.openxmlformats.org/officeDocument/2006/relationships/hyperlink" Target="https://taplink.mozello.com/" TargetMode="External"/><Relationship Id="rId12" Type="http://schemas.openxmlformats.org/officeDocument/2006/relationships/image" Target="../media/image7.png"/><Relationship Id="rId17" Type="http://schemas.openxmlformats.org/officeDocument/2006/relationships/image" Target="../media/image10.png"/><Relationship Id="rId25" Type="http://schemas.openxmlformats.org/officeDocument/2006/relationships/hyperlink" Target="https://buiznespro.soluspage.com/199" TargetMode="External"/><Relationship Id="rId2" Type="http://schemas.openxmlformats.org/officeDocument/2006/relationships/hyperlink" Target="https://veliks.weebly.com/" TargetMode="External"/><Relationship Id="rId16" Type="http://schemas.openxmlformats.org/officeDocument/2006/relationships/image" Target="../media/image9.png"/><Relationship Id="rId20" Type="http://schemas.openxmlformats.org/officeDocument/2006/relationships/hyperlink" Target="https://bistriystart.soluspage.com/offer" TargetMode="External"/><Relationship Id="rId29" Type="http://schemas.openxmlformats.org/officeDocument/2006/relationships/hyperlink" Target="https://webcastor.ru/records/5e0360811d7a613f1a3593ac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hyperlink" Target="https://survey4.webnode.lv/" TargetMode="External"/><Relationship Id="rId24" Type="http://schemas.openxmlformats.org/officeDocument/2006/relationships/hyperlink" Target="https://www.instagram.com/freedom_evgeny/" TargetMode="External"/><Relationship Id="rId32" Type="http://schemas.openxmlformats.org/officeDocument/2006/relationships/image" Target="../media/image13.png"/><Relationship Id="rId5" Type="http://schemas.openxmlformats.org/officeDocument/2006/relationships/image" Target="../media/image3.png"/><Relationship Id="rId15" Type="http://schemas.openxmlformats.org/officeDocument/2006/relationships/hyperlink" Target="https://yandextaxi.webnode.lv/" TargetMode="External"/><Relationship Id="rId23" Type="http://schemas.openxmlformats.org/officeDocument/2006/relationships/hyperlink" Target="https://webcastor.ru/room/5b50aed9d3b35748145f8b1d" TargetMode="External"/><Relationship Id="rId28" Type="http://schemas.openxmlformats.org/officeDocument/2006/relationships/hyperlink" Target="https://smartller.com/signup/freedom" TargetMode="External"/><Relationship Id="rId10" Type="http://schemas.openxmlformats.org/officeDocument/2006/relationships/image" Target="../media/image6.jfif"/><Relationship Id="rId19" Type="http://schemas.openxmlformats.org/officeDocument/2006/relationships/hyperlink" Target="https://freedomclub.soluspage.com/60minut" TargetMode="External"/><Relationship Id="rId31" Type="http://schemas.openxmlformats.org/officeDocument/2006/relationships/hyperlink" Target="https://spoonpay.webnode.lv/" TargetMode="External"/><Relationship Id="rId4" Type="http://schemas.openxmlformats.org/officeDocument/2006/relationships/image" Target="../media/image2.jfif"/><Relationship Id="rId9" Type="http://schemas.openxmlformats.org/officeDocument/2006/relationships/hyperlink" Target="https://diamondmining.webnode.lv/" TargetMode="External"/><Relationship Id="rId14" Type="http://schemas.openxmlformats.org/officeDocument/2006/relationships/image" Target="../media/image8.jpg"/><Relationship Id="rId22" Type="http://schemas.openxmlformats.org/officeDocument/2006/relationships/hyperlink" Target="https://freedomtechnology.club/" TargetMode="External"/><Relationship Id="rId27" Type="http://schemas.openxmlformats.org/officeDocument/2006/relationships/hyperlink" Target="https://webcastor.ru/room/5cab4ad0d2dd324378f267e8" TargetMode="External"/><Relationship Id="rId30" Type="http://schemas.openxmlformats.org/officeDocument/2006/relationships/hyperlink" Target="https://22million.soluspage.com/bon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BBD2279-E5A5-4594-AEED-97983DD80534}"/>
              </a:ext>
            </a:extLst>
          </p:cNvPr>
          <p:cNvSpPr txBox="1"/>
          <p:nvPr/>
        </p:nvSpPr>
        <p:spPr>
          <a:xfrm>
            <a:off x="193963" y="196334"/>
            <a:ext cx="32604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z-Cyrl-AZ" b="0" i="0" dirty="0">
                <a:solidFill>
                  <a:srgbClr val="DC9F2C"/>
                </a:solidFill>
                <a:effectLst/>
                <a:latin typeface="Roboto Condensed" panose="02000000000000000000" pitchFamily="2" charset="0"/>
              </a:rPr>
              <a:t>Товары партнера </a:t>
            </a:r>
            <a:r>
              <a:rPr lang="lv-LV" b="0" i="0" dirty="0">
                <a:solidFill>
                  <a:srgbClr val="DC9F2C"/>
                </a:solidFill>
                <a:effectLst/>
                <a:latin typeface="Roboto Condensed" panose="02000000000000000000" pitchFamily="2" charset="0"/>
              </a:rPr>
              <a:t>Evgeny Vanin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C4449E-83F7-46A7-9F91-54DDF270E432}"/>
              </a:ext>
            </a:extLst>
          </p:cNvPr>
          <p:cNvSpPr txBox="1"/>
          <p:nvPr/>
        </p:nvSpPr>
        <p:spPr>
          <a:xfrm>
            <a:off x="1634836" y="71332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Мастеркласс - готовый бизнес за 60 минут</a:t>
            </a:r>
            <a:endParaRPr lang="ru-RU" b="0" i="0" dirty="0">
              <a:solidFill>
                <a:srgbClr val="757575"/>
              </a:solidFill>
              <a:effectLst/>
              <a:latin typeface="Roboto Condensed" panose="02000000000000000000" pitchFamily="2" charset="0"/>
            </a:endParaRPr>
          </a:p>
        </p:txBody>
      </p:sp>
      <p:pic>
        <p:nvPicPr>
          <p:cNvPr id="18" name="Picture 17" descr="A picture containing shap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07519A54-D44B-4EB2-ACD7-3A39BA60F0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" y="6068989"/>
            <a:ext cx="1524000" cy="692727"/>
          </a:xfrm>
          <a:prstGeom prst="rect">
            <a:avLst/>
          </a:prstGeom>
        </p:spPr>
      </p:pic>
      <p:pic>
        <p:nvPicPr>
          <p:cNvPr id="20" name="Picture 19" descr="Graphical user interface, websit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714D4201-7497-4709-9390-C41738386F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571" y="5946584"/>
            <a:ext cx="1875070" cy="93753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BCB4E25-BE59-4653-85D1-44ED630B4F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7832" y="5287611"/>
            <a:ext cx="4907804" cy="606734"/>
          </a:xfrm>
          <a:prstGeom prst="rect">
            <a:avLst/>
          </a:prstGeom>
        </p:spPr>
      </p:pic>
      <p:pic>
        <p:nvPicPr>
          <p:cNvPr id="3" name="Picture 2" descr="A person wearing a white shirt&#10;&#10;Description automatically generated with low confidence">
            <a:extLst>
              <a:ext uri="{FF2B5EF4-FFF2-40B4-BE49-F238E27FC236}">
                <a16:creationId xmlns:a16="http://schemas.microsoft.com/office/drawing/2014/main" id="{50CF77E1-47BA-437B-B85C-1D213094A7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" y="3468240"/>
            <a:ext cx="1631752" cy="2444935"/>
          </a:xfrm>
          <a:prstGeom prst="rect">
            <a:avLst/>
          </a:prstGeom>
        </p:spPr>
      </p:pic>
      <p:pic>
        <p:nvPicPr>
          <p:cNvPr id="8" name="Picture 7" descr="Graphical user interface&#10;&#10;Description automatically generated with medium confidence">
            <a:hlinkClick r:id="rId7"/>
            <a:extLst>
              <a:ext uri="{FF2B5EF4-FFF2-40B4-BE49-F238E27FC236}">
                <a16:creationId xmlns:a16="http://schemas.microsoft.com/office/drawing/2014/main" id="{52778E9F-D5D3-4B10-A55E-BE6C3562C8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377" y="5946584"/>
            <a:ext cx="1288879" cy="892668"/>
          </a:xfrm>
          <a:prstGeom prst="rect">
            <a:avLst/>
          </a:prstGeom>
        </p:spPr>
      </p:pic>
      <p:pic>
        <p:nvPicPr>
          <p:cNvPr id="12" name="Picture 11" descr="Website&#10;&#10;Description automatically generated with low confidence">
            <a:hlinkClick r:id="rId9"/>
            <a:extLst>
              <a:ext uri="{FF2B5EF4-FFF2-40B4-BE49-F238E27FC236}">
                <a16:creationId xmlns:a16="http://schemas.microsoft.com/office/drawing/2014/main" id="{855C1419-805F-423D-9993-7BE9166758B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992" y="5946584"/>
            <a:ext cx="1199744" cy="898650"/>
          </a:xfrm>
          <a:prstGeom prst="rect">
            <a:avLst/>
          </a:prstGeom>
        </p:spPr>
      </p:pic>
      <p:pic>
        <p:nvPicPr>
          <p:cNvPr id="14" name="Picture 13" descr="A blue and white sign&#10;&#10;Description automatically generated with low confidence">
            <a:hlinkClick r:id="rId11"/>
            <a:extLst>
              <a:ext uri="{FF2B5EF4-FFF2-40B4-BE49-F238E27FC236}">
                <a16:creationId xmlns:a16="http://schemas.microsoft.com/office/drawing/2014/main" id="{17014E59-0E3F-45D4-9DA4-3B487794EDA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63" y="5903329"/>
            <a:ext cx="1066801" cy="916920"/>
          </a:xfrm>
          <a:prstGeom prst="rect">
            <a:avLst/>
          </a:prstGeom>
        </p:spPr>
      </p:pic>
      <p:pic>
        <p:nvPicPr>
          <p:cNvPr id="16" name="Picture 15" descr="Graphical user interface, text&#10;&#10;Description automatically generated">
            <a:hlinkClick r:id="rId13"/>
            <a:extLst>
              <a:ext uri="{FF2B5EF4-FFF2-40B4-BE49-F238E27FC236}">
                <a16:creationId xmlns:a16="http://schemas.microsoft.com/office/drawing/2014/main" id="{48BEAD07-02FB-45C3-8710-4FB619B16D2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308" y="5946584"/>
            <a:ext cx="1594050" cy="892668"/>
          </a:xfrm>
          <a:prstGeom prst="rect">
            <a:avLst/>
          </a:prstGeom>
        </p:spPr>
      </p:pic>
      <p:pic>
        <p:nvPicPr>
          <p:cNvPr id="17" name="Picture 16">
            <a:hlinkClick r:id="rId15"/>
            <a:extLst>
              <a:ext uri="{FF2B5EF4-FFF2-40B4-BE49-F238E27FC236}">
                <a16:creationId xmlns:a16="http://schemas.microsoft.com/office/drawing/2014/main" id="{8CF72297-9598-40B2-A9B4-3DD18AC9CB3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092772" y="5931154"/>
            <a:ext cx="2502316" cy="90809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9B53A78-1968-4C03-93FB-463791F5F46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577615" y="145721"/>
            <a:ext cx="1578614" cy="174305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9E41BD8-264B-469A-BA58-9961AB83E38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6288" y="632859"/>
            <a:ext cx="1017769" cy="169628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B48146F5-EC2F-4428-95F6-F256B51E7F1B}"/>
              </a:ext>
            </a:extLst>
          </p:cNvPr>
          <p:cNvSpPr txBox="1"/>
          <p:nvPr/>
        </p:nvSpPr>
        <p:spPr>
          <a:xfrm>
            <a:off x="1634836" y="1065619"/>
            <a:ext cx="838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Доступ на мастер-класс бизнес за 60 минут</a:t>
            </a:r>
          </a:p>
          <a:p>
            <a:r>
              <a:rPr lang="ru-RU" dirty="0">
                <a:hlinkClick r:id="rId19"/>
              </a:rPr>
              <a:t>Рекламный лендинг</a:t>
            </a:r>
            <a:endParaRPr lang="ru-RU" dirty="0"/>
          </a:p>
          <a:p>
            <a:r>
              <a:rPr lang="ru-RU" dirty="0">
                <a:hlinkClick r:id="rId20"/>
              </a:rPr>
              <a:t>Ссылка на лендинг с продажей доступа</a:t>
            </a:r>
            <a:endParaRPr lang="lv-LV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BE4A3C49-E5EF-421A-B65B-7C0AC85D5F70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683571" y="2206532"/>
            <a:ext cx="1466962" cy="2444936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83F322D0-E13F-4C61-B825-06AF16009213}"/>
              </a:ext>
            </a:extLst>
          </p:cNvPr>
          <p:cNvSpPr txBox="1"/>
          <p:nvPr/>
        </p:nvSpPr>
        <p:spPr>
          <a:xfrm>
            <a:off x="3219785" y="2098671"/>
            <a:ext cx="893644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Пакет на 1 год включает в себя, использование всех сервисов в течении года, обучение и доступ к нашим материалам, ограниченное предложение на первые 100 пакетов 100 offercoin и 20% от прибыли проектов онлайн обучающая платформа, социальная рассылка, платформа по созданию мобильных магазинов.</a:t>
            </a:r>
          </a:p>
          <a:p>
            <a:pPr algn="l"/>
            <a:r>
              <a:rPr lang="ru-RU" b="0" i="0" u="none" strike="noStrike" dirty="0">
                <a:solidFill>
                  <a:srgbClr val="3B3B3B"/>
                </a:solidFill>
                <a:effectLst/>
                <a:latin typeface="Roboto Condensed" panose="02000000000000000000" pitchFamily="2" charset="0"/>
                <a:hlinkClick r:id="rId22"/>
              </a:rPr>
              <a:t>Рекламный лендинг</a:t>
            </a:r>
            <a:r>
              <a:rPr lang="ru-RU" b="0" i="0" u="none" strike="noStrike" dirty="0">
                <a:solidFill>
                  <a:srgbClr val="3B3B3B"/>
                </a:solidFill>
                <a:effectLst/>
                <a:latin typeface="Roboto Condensed" panose="02000000000000000000" pitchFamily="2" charset="0"/>
                <a:hlinkClick r:id="rId23"/>
              </a:rPr>
              <a:t>Ссылка на вебинар</a:t>
            </a:r>
            <a:endParaRPr lang="ru-RU" b="0" i="0" u="sng" dirty="0">
              <a:solidFill>
                <a:srgbClr val="000000"/>
              </a:solidFill>
              <a:effectLst/>
              <a:latin typeface="Roboto Condensed" panose="02000000000000000000" pitchFamily="2" charset="0"/>
            </a:endParaRPr>
          </a:p>
          <a:p>
            <a:pPr algn="l"/>
            <a:r>
              <a:rPr lang="ru-RU" b="0" i="0" u="none" strike="noStrike" dirty="0">
                <a:solidFill>
                  <a:srgbClr val="3B3B3B"/>
                </a:solidFill>
                <a:effectLst/>
                <a:latin typeface="Roboto Condensed" panose="02000000000000000000" pitchFamily="2" charset="0"/>
                <a:hlinkClick r:id="rId24"/>
              </a:rPr>
              <a:t>instagram</a:t>
            </a:r>
            <a:endParaRPr lang="ru-RU" b="0" i="0" u="sng" dirty="0">
              <a:solidFill>
                <a:srgbClr val="000000"/>
              </a:solidFill>
              <a:effectLst/>
              <a:latin typeface="Roboto Condensed" panose="02000000000000000000" pitchFamily="2" charset="0"/>
            </a:endParaRPr>
          </a:p>
          <a:p>
            <a:pPr algn="l"/>
            <a:r>
              <a:rPr lang="ru-RU" b="0" i="0" u="none" strike="noStrike" dirty="0">
                <a:solidFill>
                  <a:srgbClr val="3B3B3B"/>
                </a:solidFill>
                <a:effectLst/>
                <a:latin typeface="Roboto Condensed" panose="02000000000000000000" pitchFamily="2" charset="0"/>
                <a:hlinkClick r:id="rId25"/>
              </a:rPr>
              <a:t>Страница с уникальным предложением за 199 рублей</a:t>
            </a:r>
            <a:endParaRPr lang="ru-RU" b="0" i="0" u="sng" dirty="0">
              <a:solidFill>
                <a:srgbClr val="000000"/>
              </a:solidFill>
              <a:effectLst/>
              <a:latin typeface="Roboto Condensed" panose="02000000000000000000" pitchFamily="2" charset="0"/>
            </a:endParaRPr>
          </a:p>
          <a:p>
            <a:pPr algn="l"/>
            <a:r>
              <a:rPr lang="ru-RU" b="0" i="0" u="none" strike="noStrike" dirty="0">
                <a:solidFill>
                  <a:srgbClr val="3B3B3B"/>
                </a:solidFill>
                <a:effectLst/>
                <a:latin typeface="Roboto Condensed" panose="02000000000000000000" pitchFamily="2" charset="0"/>
                <a:hlinkClick r:id="rId26"/>
              </a:rPr>
              <a:t>Автовебинар для партнеров в 14.00 запуск на 10 000 000</a:t>
            </a:r>
            <a:endParaRPr lang="ru-RU" b="0" i="0" u="sng" dirty="0">
              <a:solidFill>
                <a:srgbClr val="000000"/>
              </a:solidFill>
              <a:effectLst/>
              <a:latin typeface="Roboto Condensed" panose="02000000000000000000" pitchFamily="2" charset="0"/>
            </a:endParaRPr>
          </a:p>
          <a:p>
            <a:pPr algn="l"/>
            <a:r>
              <a:rPr lang="ru-RU" b="0" i="0" u="none" strike="noStrike" dirty="0">
                <a:solidFill>
                  <a:srgbClr val="3B3B3B"/>
                </a:solidFill>
                <a:effectLst/>
                <a:latin typeface="Roboto Condensed" panose="02000000000000000000" pitchFamily="2" charset="0"/>
                <a:hlinkClick r:id="rId27"/>
              </a:rPr>
              <a:t>Автовебинар - день первый - как собрать бизнес за 60 минут</a:t>
            </a:r>
            <a:endParaRPr lang="ru-RU" b="0" i="0" u="sng" dirty="0">
              <a:solidFill>
                <a:srgbClr val="000000"/>
              </a:solidFill>
              <a:effectLst/>
              <a:latin typeface="Roboto Condensed" panose="02000000000000000000" pitchFamily="2" charset="0"/>
            </a:endParaRPr>
          </a:p>
          <a:p>
            <a:pPr algn="l"/>
            <a:r>
              <a:rPr lang="ru-RU" b="0" i="0" u="none" strike="noStrike" dirty="0">
                <a:solidFill>
                  <a:srgbClr val="3B3B3B"/>
                </a:solidFill>
                <a:effectLst/>
                <a:latin typeface="Roboto Condensed" panose="02000000000000000000" pitchFamily="2" charset="0"/>
                <a:hlinkClick r:id="rId28"/>
              </a:rPr>
              <a:t>Ссылка на новую академию на сервисе Smartler</a:t>
            </a:r>
            <a:endParaRPr lang="ru-RU" b="0" i="0" u="sng" dirty="0">
              <a:solidFill>
                <a:srgbClr val="000000"/>
              </a:solidFill>
              <a:effectLst/>
              <a:latin typeface="Roboto Condensed" panose="02000000000000000000" pitchFamily="2" charset="0"/>
            </a:endParaRPr>
          </a:p>
          <a:p>
            <a:pPr algn="l"/>
            <a:r>
              <a:rPr lang="ru-RU" b="0" i="0" u="none" strike="noStrike" dirty="0">
                <a:solidFill>
                  <a:srgbClr val="3B3B3B"/>
                </a:solidFill>
                <a:effectLst/>
                <a:latin typeface="Roboto Condensed" panose="02000000000000000000" pitchFamily="2" charset="0"/>
                <a:hlinkClick r:id="rId29"/>
              </a:rPr>
              <a:t>Ссылка на запись вебинара для курса Быстрый старт за 570 руб</a:t>
            </a:r>
            <a:endParaRPr lang="ru-RU" b="0" i="0" u="sng" dirty="0">
              <a:solidFill>
                <a:srgbClr val="000000"/>
              </a:solidFill>
              <a:effectLst/>
              <a:latin typeface="Roboto Condensed" panose="02000000000000000000" pitchFamily="2" charset="0"/>
            </a:endParaRPr>
          </a:p>
          <a:p>
            <a:pPr algn="l"/>
            <a:r>
              <a:rPr lang="ru-RU" b="0" i="0" u="none" strike="noStrike" dirty="0">
                <a:solidFill>
                  <a:srgbClr val="3B3B3B"/>
                </a:solidFill>
                <a:effectLst/>
                <a:latin typeface="Roboto Condensed" panose="02000000000000000000" pitchFamily="2" charset="0"/>
                <a:hlinkClick r:id="rId30"/>
              </a:rPr>
              <a:t>Акция 4900 на год + все сервисы</a:t>
            </a:r>
            <a:endParaRPr lang="ru-RU" b="0" i="0" u="sng" dirty="0">
              <a:solidFill>
                <a:srgbClr val="000000"/>
              </a:solidFill>
              <a:effectLst/>
              <a:latin typeface="Roboto Condensed" panose="02000000000000000000" pitchFamily="2" charset="0"/>
            </a:endParaRPr>
          </a:p>
          <a:p>
            <a:br>
              <a:rPr lang="ru-RU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</a:br>
            <a:endParaRPr lang="lv-LV" dirty="0"/>
          </a:p>
        </p:txBody>
      </p:sp>
      <p:pic>
        <p:nvPicPr>
          <p:cNvPr id="38" name="Picture 37" descr="Text&#10;&#10;Description automatically generated with medium confidence">
            <a:hlinkClick r:id="rId31"/>
            <a:extLst>
              <a:ext uri="{FF2B5EF4-FFF2-40B4-BE49-F238E27FC236}">
                <a16:creationId xmlns:a16="http://schemas.microsoft.com/office/drawing/2014/main" id="{841D028D-421A-4EA9-A18A-B21D8241B579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220" y="3078780"/>
            <a:ext cx="3146009" cy="1043278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DE347CB9-09C6-43FD-991F-54384529DC01}"/>
              </a:ext>
            </a:extLst>
          </p:cNvPr>
          <p:cNvSpPr txBox="1"/>
          <p:nvPr/>
        </p:nvSpPr>
        <p:spPr>
          <a:xfrm>
            <a:off x="6543766" y="314359"/>
            <a:ext cx="38484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Инфобизнесмен, интернет-предприниматель, основатель компании Freedom Technology Management. Автор курсов по заработку в интернете и заработку на криптовалютах.</a:t>
            </a:r>
            <a:endParaRPr lang="lv-LV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79B152B-5E49-4A01-9ADA-A5634B6B114E}"/>
              </a:ext>
            </a:extLst>
          </p:cNvPr>
          <p:cNvSpPr txBox="1"/>
          <p:nvPr/>
        </p:nvSpPr>
        <p:spPr>
          <a:xfrm>
            <a:off x="10273748" y="1859144"/>
            <a:ext cx="1750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b="1" dirty="0"/>
              <a:t>Евгений Ванин</a:t>
            </a:r>
          </a:p>
        </p:txBody>
      </p:sp>
    </p:spTree>
    <p:extLst>
      <p:ext uri="{BB962C8B-B14F-4D97-AF65-F5344CB8AC3E}">
        <p14:creationId xmlns:p14="http://schemas.microsoft.com/office/powerpoint/2010/main" val="367633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157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Condensed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Andris Veliks</dc:creator>
  <cp:lastModifiedBy>Andris Veliks</cp:lastModifiedBy>
  <cp:revision>12</cp:revision>
  <dcterms:created xsi:type="dcterms:W3CDTF">2022-07-21T09:11:23Z</dcterms:created>
  <dcterms:modified xsi:type="dcterms:W3CDTF">2022-07-21T12:16:06Z</dcterms:modified>
</cp:coreProperties>
</file>