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8391-AF3F-43E2-ABE3-D175624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520474-79E6-4184-B44F-6577F0B78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A2137-4377-4FBC-89B4-83F7E90C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A2ACF-EC29-4E2B-A594-55BB759F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B5E3-7186-40EF-8A79-5D92B5E3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916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DD2B-A4E1-44B3-9DCD-5DFA396D6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AD0DF-3927-4B2C-A401-AEFE75F6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6D52-B950-4794-8D09-5DC30BE2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ED44C-56AA-432B-96DD-DD36AE75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D9969-8877-4D64-B9F4-132AEF17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91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585DF-5B7E-40D3-A177-BDC054F125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4F4DE-0806-4191-999F-0282AA78D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0A283-091A-48A2-AF5A-DEED94B1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46378-45DD-4AC7-91B8-6DC3E019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7BBD9-3CE8-481D-B637-0378AC30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62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6540-AE08-4463-AF9F-E38FBD2A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F5A80-F7B9-408C-9309-934ACB786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D403A-C41D-4E00-99CE-B41DEC37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5A6A7-95D2-42FC-953D-10AD1060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0485B-8EA8-499B-894B-CA2F0399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2289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4271-4C15-47CF-A9E9-22D13BEA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B2113-F364-493F-9BF7-239EB8E8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FD44A-2438-4F37-997D-F6D7335F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7BDA-63A8-4F21-B543-9FB6AA38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1C16-4042-4113-B247-CCDF133B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6144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EE8C-9ED9-4951-B217-57C3F9528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BD6E1-104C-4B94-8732-E9FEEBFCC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23E09-9F0F-4A83-BC03-484AE0DAC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E412C-9680-428D-B92C-5D2F1547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3315-A097-430D-B4D7-781FB7AD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E3285-472D-4459-A09E-BA2480B4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3305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FB99-6DA3-4530-B5B4-1D589C86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05359-58A4-457A-ACA6-2CA4004A4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AD8F8-54CA-428E-8949-96E0CFBB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E9D40-0E51-4784-8B77-9EB155AB1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366CA-5802-4C16-BA06-124EA66CF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ABB49-3012-4F8C-BE8F-A467674D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87545-305C-473E-8D73-D382D9F2C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5A99D-AE28-47A5-B87B-D8F2EC5F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239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F45A-1610-4390-B186-B74BCF19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A1B5C2-F759-46B5-8ADE-3024D0A7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928AE3-FE5A-4C84-81A4-CCA4764B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CFE7-CBE8-47C7-B1F8-80846A16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214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FEFC71-114A-44E1-BF3D-88D39DD93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D0355F-4CAD-4B95-BBD7-9E41C107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80920-75BC-44FD-A6FF-4622CA79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346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8042-98A6-463C-839F-CF7B5BA1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F8F1F-D3AB-4CE8-9A3B-E21704748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B71854-A792-4A56-94E1-66EDC07B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D1882-2756-40A5-951F-055ACE7B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1D782-7F0D-4D35-AFDD-951B16A9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4A468-507E-4895-90B5-7D7A67C38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96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F881-1B9F-4754-A121-AD455A5B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A237D0-64C8-42B7-8149-3BD1DAEE1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EBFCC-2DF9-41CF-BA53-C42D5F5DC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B293C-C895-43E5-A288-78C34B8D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E7C9B-C061-4EC1-A12C-8710B99CB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50B51-34E7-4049-8B27-78734DDF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104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1B2B0-084B-4B4E-A8BD-0619250D2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AFFCF-CB93-4F36-99DA-8A20321BC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84799-3629-485E-858C-8A3F078BD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B661-EF6F-43E6-901F-B8F206912543}" type="datetimeFigureOut">
              <a:rPr lang="lv-LV" smtClean="0"/>
              <a:t>19.08.2022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26EF6-ACD1-4148-B2FA-776F3226E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9AEB-DCDE-457D-B418-28073A548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2BA8-1037-4F67-9A3B-5193B6EBC5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072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veliks.weebl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fif"/><Relationship Id="rId4" Type="http://schemas.openxmlformats.org/officeDocument/2006/relationships/hyperlink" Target="https://ui.traficbank.com/aff_lp/Mzkz/a04f4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89C0FB-56DD-4272-859C-5220D7F40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300037"/>
            <a:ext cx="1628775" cy="857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726899-023B-4BB6-B8DB-F5711BEC4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096" y="55958"/>
            <a:ext cx="1828800" cy="1428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F65272-33DA-457A-8203-67516E211C25}"/>
              </a:ext>
            </a:extLst>
          </p:cNvPr>
          <p:cNvSpPr txBox="1"/>
          <p:nvPr/>
        </p:nvSpPr>
        <p:spPr>
          <a:xfrm>
            <a:off x="166687" y="1443037"/>
            <a:ext cx="6093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Marketplace of digital goods, how it should be</a:t>
            </a:r>
            <a:endParaRPr lang="lv-LV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9A345-9A32-4C8E-8B41-A05E0E259F9C}"/>
              </a:ext>
            </a:extLst>
          </p:cNvPr>
          <p:cNvSpPr txBox="1"/>
          <p:nvPr/>
        </p:nvSpPr>
        <p:spPr>
          <a:xfrm>
            <a:off x="166687" y="1812369"/>
            <a:ext cx="609361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Best For Affiliates</a:t>
            </a:r>
            <a:endParaRPr lang="lv-LV" b="1" dirty="0"/>
          </a:p>
          <a:p>
            <a:r>
              <a:rPr lang="en-US" dirty="0"/>
              <a:t>Unique conditions that will help you get the most out of your traffic. Unique converting offers, with the highest commissions</a:t>
            </a:r>
            <a:r>
              <a:rPr lang="lv-LV" dirty="0"/>
              <a:t> </a:t>
            </a:r>
          </a:p>
          <a:p>
            <a:r>
              <a:rPr lang="lv-LV" b="1" dirty="0"/>
              <a:t>Best For Vendors</a:t>
            </a:r>
          </a:p>
          <a:p>
            <a:r>
              <a:rPr lang="en-US" dirty="0"/>
              <a:t>We'll package and add your digital product for free. We'll make a cool web site if you need one. And we'll find your customers ourselves. All you have to do is get paid.</a:t>
            </a:r>
            <a:endParaRPr lang="lv-LV" dirty="0"/>
          </a:p>
          <a:p>
            <a:r>
              <a:rPr lang="lv-LV" b="1" dirty="0"/>
              <a:t>Best For Customers</a:t>
            </a:r>
          </a:p>
          <a:p>
            <a:r>
              <a:rPr lang="en-US" dirty="0"/>
              <a:t>Customers love our products and get real results. No more "cats in a poke" and "murky" schemes. No scammers.</a:t>
            </a:r>
            <a:endParaRPr lang="lv-LV" dirty="0"/>
          </a:p>
          <a:p>
            <a:r>
              <a:rPr lang="en-US" b="1" dirty="0"/>
              <a:t>Everyone earns money here</a:t>
            </a:r>
          </a:p>
          <a:p>
            <a:r>
              <a:rPr lang="en-US" dirty="0" err="1"/>
              <a:t>TrafficBank</a:t>
            </a:r>
            <a:r>
              <a:rPr lang="en-US" dirty="0"/>
              <a:t> benefits affiliates and </a:t>
            </a:r>
            <a:r>
              <a:rPr lang="en-US" dirty="0" err="1"/>
              <a:t>vendots</a:t>
            </a:r>
            <a:r>
              <a:rPr lang="en-US" dirty="0"/>
              <a:t>, and even products buyers. The Win-Win-Win strategy in action</a:t>
            </a:r>
            <a:endParaRPr lang="lv-LV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F3B1674-E1CC-496C-9D00-E77B98D27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691698"/>
              </p:ext>
            </p:extLst>
          </p:nvPr>
        </p:nvGraphicFramePr>
        <p:xfrm>
          <a:off x="6260305" y="203517"/>
          <a:ext cx="576500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08">
                  <a:extLst>
                    <a:ext uri="{9D8B030D-6E8A-4147-A177-3AD203B41FA5}">
                      <a16:colId xmlns:a16="http://schemas.microsoft.com/office/drawing/2014/main" val="3291073547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50759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Work on any device</a:t>
                      </a:r>
                    </a:p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TraficBank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interface is adaptive. You can access the service from any device and use our handy Telegram bot</a:t>
                      </a:r>
                      <a:endParaRPr lang="lv-LV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Use a user-friendly interface</a:t>
                      </a:r>
                    </a:p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We have developed an intuitive and simple interface that is easy to get used to in a minimal amount of time.</a:t>
                      </a:r>
                      <a:endParaRPr lang="lv-LV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3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Payouts in the first instance</a:t>
                      </a:r>
                    </a:p>
                    <a:p>
                      <a:r>
                        <a:rPr lang="en-US" dirty="0"/>
                        <a:t>The most attractive payment terms. Virtually any direction and the ability to work completely without a hold</a:t>
                      </a:r>
                      <a:endParaRPr lang="lv-LV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Passive income</a:t>
                      </a:r>
                    </a:p>
                    <a:p>
                      <a:r>
                        <a:rPr lang="en-US" dirty="0"/>
                        <a:t>Many of our products have a recurring payment model, so that by bringing in a customer once you can receive royalties over and over again</a:t>
                      </a:r>
                      <a:endParaRPr lang="lv-LV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64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The most detailed statistics</a:t>
                      </a:r>
                    </a:p>
                    <a:p>
                      <a:r>
                        <a:rPr lang="en-US" dirty="0"/>
                        <a:t>Detailed statistics let you see your traffic through, and with handy </a:t>
                      </a:r>
                      <a:r>
                        <a:rPr lang="en-US" dirty="0" err="1"/>
                        <a:t>postbacks</a:t>
                      </a:r>
                      <a:r>
                        <a:rPr lang="en-US" dirty="0"/>
                        <a:t> you can use any of your trackers and tracking systems</a:t>
                      </a:r>
                      <a:endParaRPr lang="lv-LV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Safety first</a:t>
                      </a:r>
                    </a:p>
                    <a:p>
                      <a:r>
                        <a:rPr lang="en-US" dirty="0"/>
                        <a:t>Your data on the service is secure. We have taken care of that</a:t>
                      </a:r>
                      <a:endParaRPr lang="lv-LV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32026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CF75A91-3637-41EE-8505-A99B7A36A8A9}"/>
              </a:ext>
            </a:extLst>
          </p:cNvPr>
          <p:cNvSpPr txBox="1"/>
          <p:nvPr/>
        </p:nvSpPr>
        <p:spPr>
          <a:xfrm>
            <a:off x="166687" y="5551854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Marketplace of digital goods, how it should </a:t>
            </a:r>
            <a:r>
              <a:rPr lang="en-US" sz="2400" b="1" dirty="0" err="1"/>
              <a:t>beRegister</a:t>
            </a:r>
            <a:r>
              <a:rPr lang="en-US" sz="2400" b="1" dirty="0"/>
              <a:t> and start earning right from today. You can do it all!</a:t>
            </a:r>
            <a:endParaRPr lang="lv-LV" sz="2400" b="1" dirty="0"/>
          </a:p>
        </p:txBody>
      </p:sp>
      <p:pic>
        <p:nvPicPr>
          <p:cNvPr id="14" name="Picture 13" descr="Logo, icon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5591E9CF-86BC-4ED3-9C1C-9E11C59F69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286" y="5485973"/>
            <a:ext cx="1372027" cy="13720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7E0A8A-AB86-4020-BF98-E96658ED45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0305" y="6076397"/>
            <a:ext cx="1588295" cy="72195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CBCFC2B-4832-4C06-AADE-354D9A63C4C9}"/>
              </a:ext>
            </a:extLst>
          </p:cNvPr>
          <p:cNvSpPr txBox="1"/>
          <p:nvPr/>
        </p:nvSpPr>
        <p:spPr>
          <a:xfrm flipH="1">
            <a:off x="6431278" y="5715000"/>
            <a:ext cx="42220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+371 </a:t>
            </a:r>
            <a:r>
              <a:rPr lang="lv-LV" sz="2100" dirty="0"/>
              <a:t>29196580 / trafficbank@mail.lv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A6517A-57A5-4565-8A68-956642E212DA}"/>
              </a:ext>
            </a:extLst>
          </p:cNvPr>
          <p:cNvSpPr txBox="1"/>
          <p:nvPr/>
        </p:nvSpPr>
        <p:spPr>
          <a:xfrm>
            <a:off x="7848600" y="6320105"/>
            <a:ext cx="2804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dirty="0">
                <a:hlinkClick r:id="rId7"/>
              </a:rPr>
              <a:t>https://veliks.weebly.com/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62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305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11</cp:revision>
  <dcterms:created xsi:type="dcterms:W3CDTF">2022-08-19T13:20:23Z</dcterms:created>
  <dcterms:modified xsi:type="dcterms:W3CDTF">2022-08-19T14:13:16Z</dcterms:modified>
</cp:coreProperties>
</file>