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6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E6D26-4EA7-4737-9ABB-05CEEC27C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F09761-9895-4A5B-8C73-7BEF2AB07B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B6739-DFAB-4C6C-B87A-D12E34C61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5724-A572-4D4E-A92F-A0EA29C373AA}" type="datetimeFigureOut">
              <a:rPr lang="lv-LV" smtClean="0"/>
              <a:t>08.07.2022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88BFD-5C1A-4161-ACE4-61E969729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BD14D-3E18-4447-A33A-57472ED6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E5FD-810F-4ADA-BEC0-4E52F669E0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65959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F60A6-89AE-40B7-925F-505E6D9C1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2760E3-A516-47E9-89D9-47BB4355A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C3212-C10D-460A-B3D1-303CE284D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5724-A572-4D4E-A92F-A0EA29C373AA}" type="datetimeFigureOut">
              <a:rPr lang="lv-LV" smtClean="0"/>
              <a:t>08.07.2022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2EC08-3BB2-41FE-82EB-A4E856978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C7E16-2CE1-4805-B0B9-E552C31EC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E5FD-810F-4ADA-BEC0-4E52F669E0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08722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DB5F71-E6E6-4E2D-8AA3-339AED0351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FE0C01-70E3-4AD2-994F-07C2B13475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CAA71-27E7-4CF8-A760-54BB5640C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5724-A572-4D4E-A92F-A0EA29C373AA}" type="datetimeFigureOut">
              <a:rPr lang="lv-LV" smtClean="0"/>
              <a:t>08.07.2022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D1DE7-AC12-4DED-A02A-23897B54A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8B443-EC82-4D04-B465-59C52C2F7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E5FD-810F-4ADA-BEC0-4E52F669E0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6087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84A84-62CB-45CE-9739-C789DDB54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3D4C9-444A-4282-A38A-708A35497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9B9E3-C7AF-4DDC-9001-B7E9B355B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5724-A572-4D4E-A92F-A0EA29C373AA}" type="datetimeFigureOut">
              <a:rPr lang="lv-LV" smtClean="0"/>
              <a:t>08.07.2022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9D66E-49E9-433A-B394-DEE1CA7E5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F572E-C3B4-4331-AC61-8ABAF078B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E5FD-810F-4ADA-BEC0-4E52F669E0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6756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B011D-9C59-4FFD-92D8-B1CB86FFB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AE049E-D4EB-45EF-B8F2-6EC93D02C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CED90-A153-41A5-9075-8F4F08483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5724-A572-4D4E-A92F-A0EA29C373AA}" type="datetimeFigureOut">
              <a:rPr lang="lv-LV" smtClean="0"/>
              <a:t>08.07.2022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5D87C-7427-4E1E-81F1-BBC453CEA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E8E86-CB13-478B-9B28-136ADEE7C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E5FD-810F-4ADA-BEC0-4E52F669E0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43113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3329D-AF74-465B-AC35-5C9016B0A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2FD2F-21CE-4B06-ADB8-74393529A5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3C98D3-EA50-49BC-A121-D7E09A865E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5913A7-BA13-472C-B76F-D94E54B6E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5724-A572-4D4E-A92F-A0EA29C373AA}" type="datetimeFigureOut">
              <a:rPr lang="lv-LV" smtClean="0"/>
              <a:t>08.07.2022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FF982F-9E70-4559-88DD-5AEBBC50A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C6951-C2AE-4E65-9D7E-280CCF18C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E5FD-810F-4ADA-BEC0-4E52F669E0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6483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89B37-29CC-4D7E-93CE-48229773F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132B8D-26DA-468E-A0FF-3C4AB4CCB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993369-AD47-4386-A781-0B3B1C4F2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6BE76-1578-411D-B1B7-9DAA1C2117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6A1FEB-6779-40F7-A980-156D4F1D97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B37BD6-2358-4563-8610-6BE80E9AF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5724-A572-4D4E-A92F-A0EA29C373AA}" type="datetimeFigureOut">
              <a:rPr lang="lv-LV" smtClean="0"/>
              <a:t>08.07.2022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C6BB21-BF1E-4806-A5B9-48BD91650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1FD7D0-9B72-4A07-A7C5-A3740B65E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E5FD-810F-4ADA-BEC0-4E52F669E0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8087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0B9ED-0901-469A-B9D2-D31F4D71A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281E2C-6A81-4DD9-B548-3F508C635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5724-A572-4D4E-A92F-A0EA29C373AA}" type="datetimeFigureOut">
              <a:rPr lang="lv-LV" smtClean="0"/>
              <a:t>08.07.2022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A2F956-ED5E-4D10-A9E7-F9B09B0C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FF8F97-B5DA-495E-9681-3FD2FD582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E5FD-810F-4ADA-BEC0-4E52F669E0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965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4EBB57-5BCC-4FB7-89EC-76CAE24B9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5724-A572-4D4E-A92F-A0EA29C373AA}" type="datetimeFigureOut">
              <a:rPr lang="lv-LV" smtClean="0"/>
              <a:t>08.07.2022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5BC701-98E8-4143-ACD8-0660011CB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F6997F-7C7F-40FC-816E-703C97245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E5FD-810F-4ADA-BEC0-4E52F669E0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344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CE701-615D-4AB6-9702-DA836354D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F9C4B-340E-4F8C-B959-1E7C9578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FDBCF8-C507-4A5E-973B-B1BF49FC30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3ED6B-990A-4039-A8B4-CA0E7C55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5724-A572-4D4E-A92F-A0EA29C373AA}" type="datetimeFigureOut">
              <a:rPr lang="lv-LV" smtClean="0"/>
              <a:t>08.07.2022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AB822C-35F3-404B-9649-96D37BDCD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03BC01-1C00-49B6-BBFA-174EA0B07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E5FD-810F-4ADA-BEC0-4E52F669E0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0943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91F83-132F-465C-B70A-F8EF06F09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ACACC1-03F4-40BB-A222-3F4EA4DE24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35FBE9-9DD1-4B92-AEE7-C75AA51D28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1913AE-E4B0-4F9F-86B8-60423DE35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5724-A572-4D4E-A92F-A0EA29C373AA}" type="datetimeFigureOut">
              <a:rPr lang="lv-LV" smtClean="0"/>
              <a:t>08.07.2022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6438E0-9D30-4D32-A216-404021CB9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6D9BB9-D1F9-4CA3-BB61-0A1374854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E5FD-810F-4ADA-BEC0-4E52F669E0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7797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1A9243-6C8B-4E99-B911-0AC095D4C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BAA190-B64C-42BC-97A9-E405FA89D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ADD8F-8F2C-42C1-9BDA-ED38E788DE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E5724-A572-4D4E-A92F-A0EA29C373AA}" type="datetimeFigureOut">
              <a:rPr lang="lv-LV" smtClean="0"/>
              <a:t>08.07.2022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5C7E5-89ED-48CD-8122-B8A6C9EEB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1F349-7A0E-4DB7-8B1D-51047D4AD7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3E5FD-810F-4ADA-BEC0-4E52F669E0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247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ailorbrands.go2cloud.org/aff_c?offer_id=10&amp;aff_id=3769" TargetMode="External"/><Relationship Id="rId13" Type="http://schemas.openxmlformats.org/officeDocument/2006/relationships/image" Target="../media/image5.png"/><Relationship Id="rId3" Type="http://schemas.openxmlformats.org/officeDocument/2006/relationships/hyperlink" Target="https://tailorbrands.go2cloud.org/aff_c?offer_id=16&amp;aff_id=3769" TargetMode="External"/><Relationship Id="rId7" Type="http://schemas.openxmlformats.org/officeDocument/2006/relationships/hyperlink" Target="https://tailorbrands.go2cloud.org/aff_c?offer_id=11&amp;aff_id=3769" TargetMode="External"/><Relationship Id="rId12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ailorbrands.go2cloud.org/aff_c?offer_id=12&amp;aff_id=3769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s://tailorbrands.go2cloud.org/aff_c?offer_id=13&amp;aff_id=3769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tailorbrands.go2cloud.org/aff_c?offer_id=14&amp;aff_id=3769" TargetMode="External"/><Relationship Id="rId9" Type="http://schemas.openxmlformats.org/officeDocument/2006/relationships/hyperlink" Target="https://tailorbrands.go2cloud.org/aff_c?offer_id=1&amp;aff_id=3769" TargetMode="External"/><Relationship Id="rId14" Type="http://schemas.openxmlformats.org/officeDocument/2006/relationships/image" Target="../media/image6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BB0C7C0-AD62-4079-B642-CF57B1DFB5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46" y="73879"/>
            <a:ext cx="3829050" cy="11906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DC5A3C5-C6FA-4FB3-9C38-10DD021D9388}"/>
              </a:ext>
            </a:extLst>
          </p:cNvPr>
          <p:cNvSpPr txBox="1"/>
          <p:nvPr/>
        </p:nvSpPr>
        <p:spPr>
          <a:xfrm>
            <a:off x="130175" y="159230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b="1" dirty="0">
                <a:hlinkClick r:id="rId3"/>
              </a:rPr>
              <a:t>Tailor Brands (logo maker page)</a:t>
            </a:r>
            <a:endParaRPr lang="lv-LV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4C33A3-8992-4B8F-877D-9D108D01498D}"/>
              </a:ext>
            </a:extLst>
          </p:cNvPr>
          <p:cNvSpPr txBox="1"/>
          <p:nvPr/>
        </p:nvSpPr>
        <p:spPr>
          <a:xfrm>
            <a:off x="1193800" y="201195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b="1" dirty="0">
                <a:effectLst/>
                <a:hlinkClick r:id="rId4"/>
              </a:rPr>
              <a:t>TailorBrands HomePage PT Brasi</a:t>
            </a:r>
            <a:endParaRPr lang="lv-LV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F2DC77-0D2A-4EB0-AE13-362D4B17761C}"/>
              </a:ext>
            </a:extLst>
          </p:cNvPr>
          <p:cNvSpPr txBox="1"/>
          <p:nvPr/>
        </p:nvSpPr>
        <p:spPr>
          <a:xfrm>
            <a:off x="130175" y="246923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hlinkClick r:id="rId5"/>
              </a:rPr>
              <a:t>Tailor Brands Home Page French</a:t>
            </a:r>
            <a:endParaRPr lang="lv-LV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A3A16A-6246-41B7-820A-5A9017F9E8A3}"/>
              </a:ext>
            </a:extLst>
          </p:cNvPr>
          <p:cNvSpPr txBox="1"/>
          <p:nvPr/>
        </p:nvSpPr>
        <p:spPr>
          <a:xfrm>
            <a:off x="1193800" y="269984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b="1" dirty="0">
                <a:hlinkClick r:id="rId6"/>
              </a:rPr>
              <a:t>Tailor Brands Home Page Spanish</a:t>
            </a:r>
            <a:endParaRPr lang="lv-LV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280B30-543B-4EDD-BD05-5620FB2B7A97}"/>
              </a:ext>
            </a:extLst>
          </p:cNvPr>
          <p:cNvSpPr txBox="1"/>
          <p:nvPr/>
        </p:nvSpPr>
        <p:spPr>
          <a:xfrm>
            <a:off x="142875" y="3188661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b="1" dirty="0">
                <a:hlinkClick r:id="rId7"/>
              </a:rPr>
              <a:t>Tailor Brands Home Page Italian</a:t>
            </a:r>
            <a:endParaRPr lang="lv-LV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F0EE13-931A-43C1-899A-5B7E030B0AC0}"/>
              </a:ext>
            </a:extLst>
          </p:cNvPr>
          <p:cNvSpPr txBox="1"/>
          <p:nvPr/>
        </p:nvSpPr>
        <p:spPr>
          <a:xfrm>
            <a:off x="1193800" y="3664727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de-DE" dirty="0"/>
          </a:p>
          <a:p>
            <a:r>
              <a:rPr lang="de-DE" b="1" dirty="0">
                <a:hlinkClick r:id="rId8"/>
              </a:rPr>
              <a:t>Tailor Brands Home Page Deutsch</a:t>
            </a:r>
            <a:endParaRPr lang="lv-LV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1EA54D-D8F3-4674-9A8F-97ABCBB51649}"/>
              </a:ext>
            </a:extLst>
          </p:cNvPr>
          <p:cNvSpPr txBox="1"/>
          <p:nvPr/>
        </p:nvSpPr>
        <p:spPr>
          <a:xfrm>
            <a:off x="142875" y="418508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lv-LV" dirty="0"/>
          </a:p>
          <a:p>
            <a:r>
              <a:rPr lang="lv-LV" b="1" dirty="0">
                <a:hlinkClick r:id="rId9"/>
              </a:rPr>
              <a:t>TailorBrands HomePage English</a:t>
            </a:r>
            <a:endParaRPr lang="lv-LV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220FF29-7E38-4285-B668-7EE704FB2130}"/>
              </a:ext>
            </a:extLst>
          </p:cNvPr>
          <p:cNvSpPr txBox="1"/>
          <p:nvPr/>
        </p:nvSpPr>
        <p:spPr>
          <a:xfrm>
            <a:off x="4241801" y="163944"/>
            <a:ext cx="356836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Launch your business</a:t>
            </a:r>
            <a:br>
              <a:rPr lang="en-US" b="1" dirty="0"/>
            </a:br>
            <a:r>
              <a:rPr lang="en-US" b="1" dirty="0"/>
              <a:t>in just a few clicks</a:t>
            </a:r>
          </a:p>
          <a:p>
            <a:pPr algn="ctr"/>
            <a:r>
              <a:rPr lang="en-US" dirty="0"/>
              <a:t>All the tools you need to start your business</a:t>
            </a:r>
            <a:br>
              <a:rPr lang="en-US" dirty="0"/>
            </a:br>
            <a:r>
              <a:rPr lang="en-US" dirty="0"/>
              <a:t>and look professional, in one place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71C8791D-941F-4BC8-9A71-3056ABC2F5B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61000" y="1666434"/>
            <a:ext cx="3111500" cy="2668185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CBAADD0E-D434-47F2-9EA5-577CF8857311}"/>
              </a:ext>
            </a:extLst>
          </p:cNvPr>
          <p:cNvSpPr txBox="1"/>
          <p:nvPr/>
        </p:nvSpPr>
        <p:spPr>
          <a:xfrm>
            <a:off x="196850" y="4801630"/>
            <a:ext cx="526415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 true</a:t>
            </a:r>
          </a:p>
          <a:p>
            <a:r>
              <a:rPr lang="en-US" dirty="0"/>
              <a:t>one-stop-shop</a:t>
            </a:r>
          </a:p>
          <a:p>
            <a:r>
              <a:rPr lang="en-US" dirty="0"/>
              <a:t>Use our AI-powered tool to create a logo and style guide that’s the perfect match for your business. Get unlimited designs for social media and publish your digital business card, all branded with your logo and theme.</a:t>
            </a:r>
            <a:endParaRPr lang="lv-LV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9EE4851-C2B0-4BA6-B507-AA95E4A1866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495097" y="4422567"/>
            <a:ext cx="2346325" cy="234632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22EEBE2-BC41-4CF5-BAA2-4A441AAD0D5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337799" y="72966"/>
            <a:ext cx="1659147" cy="1659147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CF1B034B-38F0-4A6A-9B59-622199E8C7CA}"/>
              </a:ext>
            </a:extLst>
          </p:cNvPr>
          <p:cNvSpPr txBox="1"/>
          <p:nvPr/>
        </p:nvSpPr>
        <p:spPr>
          <a:xfrm>
            <a:off x="7841422" y="72966"/>
            <a:ext cx="415552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Get your LLC</a:t>
            </a:r>
          </a:p>
          <a:p>
            <a:r>
              <a:rPr lang="en-US" dirty="0"/>
              <a:t>Sleep easy at night </a:t>
            </a:r>
            <a:endParaRPr lang="lv-LV" dirty="0"/>
          </a:p>
          <a:p>
            <a:r>
              <a:rPr lang="en-US" dirty="0"/>
              <a:t>knowing that your </a:t>
            </a:r>
            <a:endParaRPr lang="lv-LV" dirty="0"/>
          </a:p>
          <a:p>
            <a:r>
              <a:rPr lang="en-US" dirty="0"/>
              <a:t>business and its assets </a:t>
            </a:r>
            <a:endParaRPr lang="lv-LV" dirty="0"/>
          </a:p>
          <a:p>
            <a:r>
              <a:rPr lang="en-US" dirty="0"/>
              <a:t>are protected. </a:t>
            </a:r>
            <a:endParaRPr lang="lv-LV" dirty="0"/>
          </a:p>
          <a:p>
            <a:r>
              <a:rPr lang="lv-LV" dirty="0"/>
              <a:t>              </a:t>
            </a:r>
            <a:r>
              <a:rPr lang="en-US" dirty="0"/>
              <a:t>We make it </a:t>
            </a:r>
            <a:endParaRPr lang="lv-LV" dirty="0"/>
          </a:p>
          <a:p>
            <a:pPr algn="r"/>
            <a:r>
              <a:rPr lang="en-US" dirty="0"/>
              <a:t>simple to register your business as </a:t>
            </a:r>
            <a:r>
              <a:rPr lang="lv-LV" dirty="0"/>
              <a:t>               </a:t>
            </a:r>
            <a:r>
              <a:rPr lang="en-US" dirty="0"/>
              <a:t>an LLC and trademark your logo</a:t>
            </a:r>
          </a:p>
          <a:p>
            <a:pPr algn="r"/>
            <a:r>
              <a:rPr lang="lv-LV" dirty="0"/>
              <a:t>                         </a:t>
            </a:r>
            <a:r>
              <a:rPr lang="en-US" dirty="0"/>
              <a:t>* This service is only available in the US</a:t>
            </a:r>
            <a:endParaRPr lang="lv-LV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6371863-6FA0-4A24-9B80-BD230FA2D24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66855" y="4988625"/>
            <a:ext cx="2308191" cy="1771156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B1407BFA-475D-4103-A663-559FE7ED51E4}"/>
              </a:ext>
            </a:extLst>
          </p:cNvPr>
          <p:cNvSpPr txBox="1"/>
          <p:nvPr/>
        </p:nvSpPr>
        <p:spPr>
          <a:xfrm>
            <a:off x="8572500" y="2865184"/>
            <a:ext cx="345570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Put your brand</a:t>
            </a:r>
          </a:p>
          <a:p>
            <a:r>
              <a:rPr lang="en-US" dirty="0"/>
              <a:t>out there</a:t>
            </a:r>
          </a:p>
          <a:p>
            <a:r>
              <a:rPr lang="en-US" dirty="0"/>
              <a:t>Show up as a pro</a:t>
            </a:r>
            <a:endParaRPr lang="lv-LV" dirty="0"/>
          </a:p>
          <a:p>
            <a:r>
              <a:rPr lang="en-US" dirty="0"/>
              <a:t> with printed business cards, t-shirts and branded merchandise that make your brand look official from day one.</a:t>
            </a:r>
            <a:endParaRPr lang="lv-LV" dirty="0"/>
          </a:p>
        </p:txBody>
      </p:sp>
      <p:pic>
        <p:nvPicPr>
          <p:cNvPr id="33" name="Picture 32" descr="Logo, icon&#10;&#10;Description automatically generated">
            <a:extLst>
              <a:ext uri="{FF2B5EF4-FFF2-40B4-BE49-F238E27FC236}">
                <a16:creationId xmlns:a16="http://schemas.microsoft.com/office/drawing/2014/main" id="{942563CB-DBA0-48BE-A068-80E05E950FF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047" y="4854151"/>
            <a:ext cx="1909626" cy="190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391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176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Andris Veliks</dc:creator>
  <cp:lastModifiedBy>Andris Veliks</cp:lastModifiedBy>
  <cp:revision>7</cp:revision>
  <dcterms:created xsi:type="dcterms:W3CDTF">2022-07-08T14:37:23Z</dcterms:created>
  <dcterms:modified xsi:type="dcterms:W3CDTF">2022-07-08T15:59:21Z</dcterms:modified>
</cp:coreProperties>
</file>