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43A07-D8E0-4D45-BD57-4F86C76125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EBFF38-3A15-4988-B3F9-113C83BEF7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F5CD0B-F5AD-46F5-AD66-0124873DD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4128-F2A2-4838-A888-617D700E750C}" type="datetimeFigureOut">
              <a:rPr lang="lv-LV" smtClean="0"/>
              <a:t>17.08.2022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5E44E7-FA7B-47CA-802F-38BD0BC85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DAF05D-B45A-4F4A-B5DB-375A2F9C9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18DA-9A03-48B3-90CB-42594DDB39C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80972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051C7-0957-4BA5-954D-342FA80E9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5BA05D-9386-445B-B810-D5A110F6DF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3B867D-8B6B-4843-830E-3EF70116A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4128-F2A2-4838-A888-617D700E750C}" type="datetimeFigureOut">
              <a:rPr lang="lv-LV" smtClean="0"/>
              <a:t>17.08.2022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67448C-3F13-4AF6-9A18-154D7B2AC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3A5BBD-1683-40DD-B8A6-0E7410D2F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18DA-9A03-48B3-90CB-42594DDB39C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77700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0EA817-1767-4198-812C-40264F0AF4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ECA175-E036-4522-AEAD-59B51E7A55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900C87-BAF7-448F-82F2-50B1DF5F6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4128-F2A2-4838-A888-617D700E750C}" type="datetimeFigureOut">
              <a:rPr lang="lv-LV" smtClean="0"/>
              <a:t>17.08.2022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2F70B-3B45-4BCA-9720-2C1CDFCD8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50AFB-989D-4946-9FDA-54A7340C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18DA-9A03-48B3-90CB-42594DDB39C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29336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50ED2-B021-4487-AF50-CFC5B2C95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00575-768F-422E-8547-A2C211EBE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F7A128-E973-4C08-A17F-72238F294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4128-F2A2-4838-A888-617D700E750C}" type="datetimeFigureOut">
              <a:rPr lang="lv-LV" smtClean="0"/>
              <a:t>17.08.2022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D3A70E-1398-4605-B4FC-3368C4A6A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C6918-BFD8-409A-ACD4-AF43F3860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18DA-9A03-48B3-90CB-42594DDB39C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55308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7796B-A196-4CBA-BC49-500FB3A59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4B7535-F667-450F-8777-4131759CC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BD74B0-468C-40C4-8849-4211AA0C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4128-F2A2-4838-A888-617D700E750C}" type="datetimeFigureOut">
              <a:rPr lang="lv-LV" smtClean="0"/>
              <a:t>17.08.2022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8C3E3-3DDF-429D-96DE-5EE8D5776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64A152-45C8-4ED0-A575-A28D4EA2F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18DA-9A03-48B3-90CB-42594DDB39C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00404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1B2C3-7182-4F4E-A646-097DD4067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FF1C3-C14B-4541-B57B-9BDF45DBEE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B45DD9-77F7-4DA5-89BE-816FB7B7A5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B6EBE-821A-4C8C-8B7A-A3CD4F8A4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4128-F2A2-4838-A888-617D700E750C}" type="datetimeFigureOut">
              <a:rPr lang="lv-LV" smtClean="0"/>
              <a:t>17.08.2022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0D4E62-DE86-44BB-81FE-65858320F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91B508-5D35-45AA-8704-26442D7A5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18DA-9A03-48B3-90CB-42594DDB39C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47843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000AB-6DB0-4C05-8158-83B7F45BC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7AEE28-D1BC-4A3E-86B5-BBD8F9E364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67E059-C310-4DF2-B70C-09575D9843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EFF7A6-06E4-4F04-BBE6-9536A9DC9C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DF6A21-57A3-42EE-85FC-2653FF3BA1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B631A1-19BE-453E-AF7D-56C91F09C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4128-F2A2-4838-A888-617D700E750C}" type="datetimeFigureOut">
              <a:rPr lang="lv-LV" smtClean="0"/>
              <a:t>17.08.2022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D9AF7A-B31B-4176-B849-5BCA15BF4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750495-F3AE-41A4-B0EB-CA65EE8EE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18DA-9A03-48B3-90CB-42594DDB39C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02665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11097-5C5C-4BA1-A686-2ACB84330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C99CEB-EE8F-4F7D-AD4D-1E608233C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4128-F2A2-4838-A888-617D700E750C}" type="datetimeFigureOut">
              <a:rPr lang="lv-LV" smtClean="0"/>
              <a:t>17.08.2022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1B64DE-731B-4A89-AA90-A69D94007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388C9B-8BEF-4EC2-A2E2-6A9AC276F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18DA-9A03-48B3-90CB-42594DDB39C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94518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F9DE2F-B648-4465-83A2-48464DDD3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4128-F2A2-4838-A888-617D700E750C}" type="datetimeFigureOut">
              <a:rPr lang="lv-LV" smtClean="0"/>
              <a:t>17.08.2022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C2A5C4-4711-4AE4-A1BD-B7DBE7E1D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4FEA4A-148E-492D-9622-EFFD818C8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18DA-9A03-48B3-90CB-42594DDB39C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6026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E684A-A144-4AEC-A7D0-A1A52F28E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E3358-B4F6-437E-8B47-D6ECB0B96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BBDCBE-9509-4376-A42C-05BDB7E31E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A357A2-9E62-4BD9-9C25-7C0708534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4128-F2A2-4838-A888-617D700E750C}" type="datetimeFigureOut">
              <a:rPr lang="lv-LV" smtClean="0"/>
              <a:t>17.08.2022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FA1F80-381F-458D-A763-70696E3E7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908656-B3F9-46F5-A42E-9EB56CF0A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18DA-9A03-48B3-90CB-42594DDB39C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27944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8E04D-8393-48A0-8ADE-2E6A8139F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B27B90-AE8E-44DA-B0E3-999F1C34E8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9EF4E8-B7DC-4547-A0CC-123F5961E8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5EF94F-C25A-4521-96F1-9736398AE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4128-F2A2-4838-A888-617D700E750C}" type="datetimeFigureOut">
              <a:rPr lang="lv-LV" smtClean="0"/>
              <a:t>17.08.2022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6B082B-FFC7-4457-811D-D6E95008F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F4E94F-F1B9-42F8-B59E-1F57AD9A1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18DA-9A03-48B3-90CB-42594DDB39C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03012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5E9423-5AA2-4D78-A2AB-FB0F8B622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A85ED9-DA4A-40A0-8293-0CA17CB325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575A0A-D6F3-4AFE-99C8-73669FD608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54128-F2A2-4838-A888-617D700E750C}" type="datetimeFigureOut">
              <a:rPr lang="lv-LV" smtClean="0"/>
              <a:t>17.08.2022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D2424-39C9-4D45-9F82-0EB2901AC8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8AEA80-C25C-4095-8948-B08F4BA83A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718DA-9A03-48B3-90CB-42594DDB39C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29945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3" Type="http://schemas.openxmlformats.org/officeDocument/2006/relationships/hyperlink" Target="mailto:affiliate@mail.lv" TargetMode="External"/><Relationship Id="rId21" Type="http://schemas.openxmlformats.org/officeDocument/2006/relationships/image" Target="../media/image17.png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" Type="http://schemas.openxmlformats.org/officeDocument/2006/relationships/image" Target="../media/image1.png"/><Relationship Id="rId16" Type="http://schemas.openxmlformats.org/officeDocument/2006/relationships/image" Target="../media/image12.png"/><Relationship Id="rId20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fif"/><Relationship Id="rId11" Type="http://schemas.openxmlformats.org/officeDocument/2006/relationships/image" Target="../media/image7.png"/><Relationship Id="rId5" Type="http://schemas.openxmlformats.org/officeDocument/2006/relationships/hyperlink" Target="https://12monkiss.partners/webmaster/register?ref=n549b" TargetMode="External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19" Type="http://schemas.openxmlformats.org/officeDocument/2006/relationships/image" Target="../media/image15.png"/><Relationship Id="rId4" Type="http://schemas.openxmlformats.org/officeDocument/2006/relationships/hyperlink" Target="https://veliks.weebly.com/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png"/><Relationship Id="rId22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A picture containing shape&#10;&#10;Description automatically generated">
            <a:extLst>
              <a:ext uri="{FF2B5EF4-FFF2-40B4-BE49-F238E27FC236}">
                <a16:creationId xmlns:a16="http://schemas.microsoft.com/office/drawing/2014/main" id="{E7F18A2A-B2C9-48DD-B91A-35F646E43B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7475" y="5344894"/>
            <a:ext cx="3143250" cy="142875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F3E0B224-DB4A-47AE-95C4-DBB55DF0C33C}"/>
              </a:ext>
            </a:extLst>
          </p:cNvPr>
          <p:cNvSpPr txBox="1"/>
          <p:nvPr/>
        </p:nvSpPr>
        <p:spPr>
          <a:xfrm>
            <a:off x="6400800" y="5757081"/>
            <a:ext cx="34369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+371 29196580</a:t>
            </a:r>
          </a:p>
          <a:p>
            <a:r>
              <a:rPr lang="lv-LV" dirty="0">
                <a:hlinkClick r:id="rId3"/>
              </a:rPr>
              <a:t>paidwork@mail.lv</a:t>
            </a:r>
            <a:r>
              <a:rPr lang="lv-LV" dirty="0"/>
              <a:t> </a:t>
            </a:r>
          </a:p>
          <a:p>
            <a:r>
              <a:rPr lang="lv-LV" dirty="0">
                <a:hlinkClick r:id="rId4"/>
              </a:rPr>
              <a:t>https://veliks.weebly.com/</a:t>
            </a:r>
            <a:endParaRPr lang="lv-LV" dirty="0"/>
          </a:p>
        </p:txBody>
      </p:sp>
      <p:pic>
        <p:nvPicPr>
          <p:cNvPr id="3" name="Picture 2" descr="Logo, icon&#10;&#10;Description automatically generated">
            <a:hlinkClick r:id="rId5"/>
            <a:extLst>
              <a:ext uri="{FF2B5EF4-FFF2-40B4-BE49-F238E27FC236}">
                <a16:creationId xmlns:a16="http://schemas.microsoft.com/office/drawing/2014/main" id="{565404EB-7EFF-42B4-B32B-5599A562805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675" y="5019675"/>
            <a:ext cx="1838325" cy="183832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3263CC9-173E-4FB9-A106-7D91027C4749}"/>
              </a:ext>
            </a:extLst>
          </p:cNvPr>
          <p:cNvSpPr txBox="1"/>
          <p:nvPr/>
        </p:nvSpPr>
        <p:spPr>
          <a:xfrm>
            <a:off x="9589367" y="476076"/>
            <a:ext cx="2380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dirty="0"/>
              <a:t>SINCE   17.08.2022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3B5A400-4E04-4C3E-881F-7BAD900A2A7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2537" y="184492"/>
            <a:ext cx="3810000" cy="9525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3EDC78C-1D7A-4651-A823-442B8543E3F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68688" y="83344"/>
            <a:ext cx="2857500" cy="16002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B578E88-91A7-4CAD-89E8-5FB602F9416D}"/>
              </a:ext>
            </a:extLst>
          </p:cNvPr>
          <p:cNvSpPr txBox="1"/>
          <p:nvPr/>
        </p:nvSpPr>
        <p:spPr>
          <a:xfrm>
            <a:off x="0" y="1093796"/>
            <a:ext cx="11746925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800" dirty="0"/>
          </a:p>
          <a:p>
            <a:r>
              <a:rPr lang="en-US" sz="1000" dirty="0"/>
              <a:t>Play games</a:t>
            </a:r>
          </a:p>
          <a:p>
            <a:r>
              <a:rPr lang="en-US" sz="1000" dirty="0"/>
              <a:t>Salary:</a:t>
            </a:r>
          </a:p>
          <a:p>
            <a:r>
              <a:rPr lang="en-US" sz="1000" dirty="0"/>
              <a:t>0.95 - €95.00</a:t>
            </a:r>
          </a:p>
          <a:p>
            <a:r>
              <a:rPr lang="en-US" sz="1000" dirty="0"/>
              <a:t>for completing a task in a game</a:t>
            </a:r>
          </a:p>
          <a:p>
            <a:r>
              <a:rPr lang="en-US" sz="1000" dirty="0"/>
              <a:t>BACK</a:t>
            </a:r>
          </a:p>
          <a:p>
            <a:r>
              <a:rPr lang="en-US" sz="1000" dirty="0"/>
              <a:t>What do I need to do?</a:t>
            </a:r>
          </a:p>
          <a:p>
            <a:r>
              <a:rPr lang="en-US" sz="1000" dirty="0"/>
              <a:t>You need to install the game you like and complete a specific task in the game, for example: "Reach a certain character level or unlock a feature". Some tasks take several days to complete. The more difficult the task, the more you earn.</a:t>
            </a:r>
          </a:p>
          <a:p>
            <a:r>
              <a:rPr lang="en-US" sz="1000" dirty="0"/>
              <a:t> </a:t>
            </a:r>
          </a:p>
          <a:p>
            <a:r>
              <a:rPr lang="en-US" sz="1000" dirty="0"/>
              <a:t>Fill out surveys</a:t>
            </a:r>
          </a:p>
          <a:p>
            <a:r>
              <a:rPr lang="en-US" sz="1000" dirty="0"/>
              <a:t>Salary:</a:t>
            </a:r>
          </a:p>
          <a:p>
            <a:r>
              <a:rPr lang="en-US" sz="1000" dirty="0"/>
              <a:t>0.48 - €9.50</a:t>
            </a:r>
          </a:p>
          <a:p>
            <a:r>
              <a:rPr lang="en-US" sz="1000" dirty="0"/>
              <a:t>for each completed survey</a:t>
            </a:r>
          </a:p>
          <a:p>
            <a:r>
              <a:rPr lang="en-US" sz="1000" dirty="0"/>
              <a:t>BACK</a:t>
            </a:r>
          </a:p>
          <a:p>
            <a:r>
              <a:rPr lang="en-US" sz="1000" dirty="0"/>
              <a:t>What do I need to do?</a:t>
            </a:r>
          </a:p>
          <a:p>
            <a:r>
              <a:rPr lang="en-US" sz="1000" dirty="0"/>
              <a:t>You need to complete surveys based on your interests, for example: "District survey about care of domestic animals in your home". This method of earning requires spending more time and possibly providing personal data.</a:t>
            </a:r>
          </a:p>
          <a:p>
            <a:endParaRPr lang="en-US" sz="1000" dirty="0"/>
          </a:p>
          <a:p>
            <a:r>
              <a:rPr lang="en-US" sz="1000" dirty="0"/>
              <a:t>Watch videos</a:t>
            </a:r>
          </a:p>
          <a:p>
            <a:r>
              <a:rPr lang="en-US" sz="1000" dirty="0"/>
              <a:t>Salary:</a:t>
            </a:r>
          </a:p>
          <a:p>
            <a:r>
              <a:rPr lang="en-US" sz="1000" dirty="0"/>
              <a:t>0.1 - 1 Points</a:t>
            </a:r>
          </a:p>
          <a:p>
            <a:r>
              <a:rPr lang="en-US" sz="1000" dirty="0"/>
              <a:t>for watching a video</a:t>
            </a:r>
          </a:p>
          <a:p>
            <a:r>
              <a:rPr lang="en-US" sz="1000" dirty="0"/>
              <a:t>BACK</a:t>
            </a:r>
          </a:p>
          <a:p>
            <a:r>
              <a:rPr lang="en-US" sz="1000" dirty="0"/>
              <a:t>What do I need to do?</a:t>
            </a:r>
          </a:p>
          <a:p>
            <a:r>
              <a:rPr lang="en-US" sz="1000" dirty="0"/>
              <a:t>You need to watch 30-second video ads. After clicking "Start watching videos", a new video will appear. After 30 seconds you will be paid for watching the video. If you close an ad or window during monetization, you won't earn.</a:t>
            </a:r>
          </a:p>
          <a:p>
            <a:r>
              <a:rPr lang="en-US" sz="1000" dirty="0"/>
              <a:t> </a:t>
            </a:r>
          </a:p>
          <a:p>
            <a:r>
              <a:rPr lang="en-US" sz="1000" dirty="0"/>
              <a:t>Online shopping</a:t>
            </a:r>
          </a:p>
          <a:p>
            <a:r>
              <a:rPr lang="en-US" sz="1000" dirty="0"/>
              <a:t>Salary:</a:t>
            </a:r>
          </a:p>
          <a:p>
            <a:r>
              <a:rPr lang="en-US" sz="1000" dirty="0"/>
              <a:t>0.48 - €23.75</a:t>
            </a:r>
          </a:p>
          <a:p>
            <a:r>
              <a:rPr lang="en-US" sz="1000" dirty="0"/>
              <a:t>for purchasing a product</a:t>
            </a:r>
          </a:p>
          <a:p>
            <a:r>
              <a:rPr lang="en-US" sz="1000" dirty="0"/>
              <a:t>BACK</a:t>
            </a:r>
          </a:p>
          <a:p>
            <a:r>
              <a:rPr lang="en-US" sz="1000" dirty="0"/>
              <a:t>What do I need to do?</a:t>
            </a:r>
          </a:p>
          <a:p>
            <a:r>
              <a:rPr lang="en-US" sz="800" dirty="0"/>
              <a:t>You need to buy various products and participate in free trials. The amount you will get bac</a:t>
            </a:r>
            <a:endParaRPr lang="lv-LV" sz="800" dirty="0"/>
          </a:p>
          <a:p>
            <a:r>
              <a:rPr lang="en-US" sz="800" dirty="0"/>
              <a:t> on the value of the product purchased. To make the purchase correctly, follow the steps.</a:t>
            </a:r>
            <a:endParaRPr lang="lv-LV" sz="8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D5EB73E-85DE-46CF-9EF9-889FDA19006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074644" y="883444"/>
            <a:ext cx="1008911" cy="10089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A7B9767-3C0D-4072-A93E-BA2AA75ED9F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127537" y="2396094"/>
            <a:ext cx="1838326" cy="103290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6DCFE15-CF46-40B5-A903-154DD5C375C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622712" y="3707903"/>
            <a:ext cx="1009649" cy="100964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5733E6F-A03B-4C36-8D8E-5D9AFFF3FC2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14550" y="4996456"/>
            <a:ext cx="1838325" cy="105579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912307C-6347-460E-B6AD-36282B96860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529575" y="2513225"/>
            <a:ext cx="1426150" cy="79864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E4FF01D-6CEB-4189-867C-D55DA73DA65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236277" y="2404277"/>
            <a:ext cx="1059657" cy="105965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AA6798C-24D3-4C7F-AE5C-D371940E7614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696311" y="2468162"/>
            <a:ext cx="1059656" cy="105965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8535686-DE60-4D1E-91C4-B012508F255D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365669" y="2404278"/>
            <a:ext cx="1059656" cy="105965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AA33E0E5-643C-41B9-A107-0D0136D4FA6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68361" y="3794337"/>
            <a:ext cx="1569027" cy="87865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D5E4BB1-2A72-43FC-8011-FC4B923AFB50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253038" y="3794337"/>
            <a:ext cx="1034924" cy="89750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60C3970-9F16-41A8-A9A3-A309399B50BF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6500523" y="3858919"/>
            <a:ext cx="1452852" cy="84216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ED3083BD-04B8-47E1-B309-D59DE18C6858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114361" y="3836304"/>
            <a:ext cx="1251307" cy="83268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658023A-6DED-477B-BC2E-8850D5ED1631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9442515" y="3858919"/>
            <a:ext cx="905964" cy="90596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796CD0C6-20A7-4C4F-A090-04A5E2B3FF4F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0355189" y="3789413"/>
            <a:ext cx="1719688" cy="865286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D022AC4A-2A5D-4DA5-8866-1CB6FF98832F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10694385" y="2404276"/>
            <a:ext cx="1314544" cy="1024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396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277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Andris Veliks</dc:creator>
  <cp:lastModifiedBy>Andris Veliks</cp:lastModifiedBy>
  <cp:revision>30</cp:revision>
  <dcterms:created xsi:type="dcterms:W3CDTF">2022-06-30T15:45:06Z</dcterms:created>
  <dcterms:modified xsi:type="dcterms:W3CDTF">2022-08-17T17:25:15Z</dcterms:modified>
</cp:coreProperties>
</file>