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8031-6A64-42DC-87C1-756D3DCFC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8585E4-8C18-4C43-9649-18D826641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1FAD1-BD38-472F-9F56-CF1091D0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4502A-9CD2-433A-BBCB-B395677A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D1E46-B5B7-4273-BA9D-6EBCD28E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941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F461D-4BBD-4430-89E5-78B437EB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650BB-A927-40B3-B072-2A5CBB06B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FFD1F-C005-4FE1-A6DC-A87C2318F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15FB1-357F-4217-B511-A2693994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5F9F3-ACAB-4A35-89D9-B1126C6E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236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95345-F2C1-49A7-93B4-49360CA5A4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AB47CF-1285-470A-864A-AF0F254B7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D11D8-CE38-48A5-A34B-999B54693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88AB1-C829-4EE6-AB4F-CEE78877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1CF23-E635-46EB-A6B0-603E81F16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7031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149A-9380-4A40-90E6-ACAF93DB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49B40-F9EA-4759-B700-07784563A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1E020-43F0-418C-BB47-B1598B05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98ADB-11B4-4B2E-A51B-F20E7911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39A8B-4006-4B41-92E0-1B27AFFD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236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4D9F-C280-41F0-8AAC-B10D3599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6E22C-2F4B-4C10-9041-C3213A9CC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1CBF2-1CF2-47B9-BB69-76935AF76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868A7-33C3-4DDA-ACE6-3F062084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EF576-6108-43AF-AF96-363707D44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18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DA3F5-DB11-4E0E-956C-6D2A09FC5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7A1C-9ED0-4038-AF1C-1996E9BE0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F9882-ADF3-4DA0-A3D3-C6B4C3BA2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4CED8-815A-4F45-AAD8-9F56C1C4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07C73-F7A9-4732-8D5A-4244DB9D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1DCD8-A8FB-45FA-BA37-6597ADE6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274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EAAA6-EB5C-4F34-8F23-E2ECABE32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8F450-D3CB-41BB-8D0A-B18BE4DB4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E20C1-2550-451D-89FB-B7016BEC3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6817DA-7907-4B2F-A146-9BEE6FF9F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260A61-4492-4D2A-B3E3-58F9E5D38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1D1D7-9981-4F9A-A1F6-36C921C0C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7DBA3C-A396-485D-A773-5EBE45D5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EBA22F-6EB6-4AC9-9B2C-01C6551B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317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F1F9-93D7-4C11-A81D-3BCDB1EB2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FC1E1B-21D0-4DB3-B314-2C004D22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96C921-0DC6-4156-954A-8589CF9B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FB7E4-A0BA-4C53-A8E4-B4F7E1D4B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761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DC4EAC-B28A-4AA4-AB35-E7FA8C00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ED21F5-D63F-426E-95AC-501F68C41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3A9D3-8ADE-437D-8BCB-EF4C104D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597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ADC2-C914-49BA-8F8C-CF0DFF960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9C8F9-8DB1-4943-BF3C-CF7E4979B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5E9A7-A89C-4BCE-B4A0-508502227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D30B8-DC09-42B7-9471-C34EF8DA7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82BAE-4843-442D-B1F0-864C5952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B5B32-BEAB-41AC-9A79-427040CA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7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96EF-E0C2-4F77-8033-409A6A855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1311FE-FC24-40D1-AE25-B606B3676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F4E5F-6D4A-4C61-AB6E-4CEE72482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47C39-604C-40D0-A579-6E47E533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AF196-FDA5-4D94-B504-C557E02E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8D3E0-BC93-4CAB-8528-A1D31651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0926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733D9-07C7-4BE7-9959-1543CFD3D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DA31E-10DD-4990-BEF7-4AAFBE372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93A5B-EA42-4215-94FC-7802D2135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068F3-A557-478E-B6A5-1EB6FC56AD7F}" type="datetimeFigureOut">
              <a:rPr lang="lv-LV" smtClean="0"/>
              <a:t>12.07.2022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8DBB8-B455-448B-AAAA-454ED9A89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E26AD-715D-423E-BA78-FED7CDBC7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397E-1330-457E-A041-F4C8947F85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89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whealthcbd.com" TargetMode="External"/><Relationship Id="rId2" Type="http://schemas.openxmlformats.org/officeDocument/2006/relationships/hyperlink" Target="http://www.newhealthcbd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newhealthcbd@mail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85215F-3D38-4CA2-9100-0DCF6032B04D}"/>
              </a:ext>
            </a:extLst>
          </p:cNvPr>
          <p:cNvSpPr txBox="1"/>
          <p:nvPr/>
        </p:nvSpPr>
        <p:spPr>
          <a:xfrm>
            <a:off x="419100" y="762000"/>
            <a:ext cx="11353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lv-LV" dirty="0"/>
          </a:p>
          <a:p>
            <a:pPr algn="ctr"/>
            <a:endParaRPr lang="lv-LV" sz="2000" b="1" dirty="0"/>
          </a:p>
          <a:p>
            <a:pPr algn="ctr"/>
            <a:endParaRPr lang="lv-LV" sz="2000" b="1" dirty="0"/>
          </a:p>
          <a:p>
            <a:pPr algn="ctr"/>
            <a:r>
              <a:rPr lang="lv-LV" sz="2000" b="1" dirty="0"/>
              <a:t>CBD</a:t>
            </a:r>
            <a:r>
              <a:rPr lang="lv-LV" sz="2000" dirty="0"/>
              <a:t> oils </a:t>
            </a:r>
            <a:r>
              <a:rPr lang="lv-LV" sz="2000" b="1" dirty="0"/>
              <a:t>10</a:t>
            </a:r>
            <a:r>
              <a:rPr lang="lv-LV" sz="2000" dirty="0"/>
              <a:t> </a:t>
            </a:r>
            <a:r>
              <a:rPr lang="lv-LV" sz="2000" b="1" dirty="0"/>
              <a:t>ml</a:t>
            </a:r>
            <a:r>
              <a:rPr lang="lv-LV" sz="2000" dirty="0"/>
              <a:t> botlles</a:t>
            </a:r>
          </a:p>
          <a:p>
            <a:pPr algn="ctr"/>
            <a:r>
              <a:rPr lang="lv-LV" sz="2000" b="1" dirty="0"/>
              <a:t>10% CBD Broad spectrum   30 EUR        One bottle price</a:t>
            </a:r>
          </a:p>
          <a:p>
            <a:pPr algn="ctr"/>
            <a:r>
              <a:rPr lang="lv-LV" sz="2000" dirty="0"/>
              <a:t>Prices per bottle depending from Minimal Order Quantity (MOQ)</a:t>
            </a:r>
          </a:p>
          <a:p>
            <a:pPr algn="ctr"/>
            <a:r>
              <a:rPr lang="lv-LV" sz="2000" dirty="0"/>
              <a:t>                     MOQ 3         MOQ 10        MOQ 20       MOQ 30     MOQ 50      MOQ 100</a:t>
            </a:r>
          </a:p>
          <a:p>
            <a:r>
              <a:rPr lang="lv-LV" sz="2000" dirty="0"/>
              <a:t>Hemp seed oil                   25 EUR         20 EUR          17.36 EUR     15 EUR      12.05 EUR    10 EUR</a:t>
            </a:r>
          </a:p>
          <a:p>
            <a:r>
              <a:rPr lang="lv-LV" sz="2000" dirty="0"/>
              <a:t>MCT oil                               25 EUR         20 EUR          17.36 EUR     15 EUR      12.05 EUR    10 EUR</a:t>
            </a:r>
          </a:p>
          <a:p>
            <a:r>
              <a:rPr lang="lv-LV" sz="2000" dirty="0"/>
              <a:t>Olive oil                              25 EUR         20 EUR          17.36 EUR     15 EUR      12.05 EUR    10 EUR</a:t>
            </a:r>
          </a:p>
          <a:p>
            <a:endParaRPr lang="lv-LV" dirty="0"/>
          </a:p>
          <a:p>
            <a:r>
              <a:rPr lang="lv-LV" b="1" dirty="0"/>
              <a:t>All prices include VAT 21%</a:t>
            </a:r>
          </a:p>
          <a:p>
            <a:r>
              <a:rPr lang="lv-LV" dirty="0"/>
              <a:t>All prices without delivery cost. Delivery costs will be determined after specifying the order and the place of delivery</a:t>
            </a:r>
          </a:p>
          <a:p>
            <a:r>
              <a:rPr lang="lv-LV" dirty="0"/>
              <a:t>Private label </a:t>
            </a:r>
            <a:r>
              <a:rPr lang="lv-LV" b="1" i="1" dirty="0"/>
              <a:t>MOQ 100 bottles</a:t>
            </a:r>
            <a:r>
              <a:rPr lang="lv-LV" dirty="0"/>
              <a:t>. Labeling cost </a:t>
            </a:r>
            <a:r>
              <a:rPr lang="lv-LV" b="1" dirty="0"/>
              <a:t>+ 0,70 EUR/ botlle</a:t>
            </a:r>
            <a:r>
              <a:rPr lang="lv-LV" dirty="0"/>
              <a:t>.                                                                                                  Your brandname and info must be prepared on PDF file.</a:t>
            </a:r>
          </a:p>
          <a:p>
            <a:r>
              <a:rPr lang="lv-LV" dirty="0"/>
              <a:t>Private taste and CBD percentage modification to your needs: </a:t>
            </a:r>
            <a:r>
              <a:rPr lang="lv-LV" b="1" dirty="0"/>
              <a:t>MOQ 1000 bottles</a:t>
            </a:r>
            <a:r>
              <a:rPr lang="lv-LV" dirty="0"/>
              <a:t>.</a:t>
            </a:r>
          </a:p>
          <a:p>
            <a:r>
              <a:rPr lang="lv-LV" dirty="0">
                <a:hlinkClick r:id="rId2"/>
              </a:rPr>
              <a:t>                                                                                                                                                        http://www.NewhealthCBD.com</a:t>
            </a:r>
            <a:endParaRPr lang="lv-LV" dirty="0"/>
          </a:p>
          <a:p>
            <a:r>
              <a:rPr lang="lv-LV" b="1" dirty="0"/>
              <a:t>Andis Skilters                                                                           Andris Veliks                                                                            </a:t>
            </a:r>
          </a:p>
          <a:p>
            <a:r>
              <a:rPr lang="lv-LV" dirty="0">
                <a:hlinkClick r:id="rId3"/>
              </a:rPr>
              <a:t>info@newhealthcbd.com</a:t>
            </a:r>
            <a:r>
              <a:rPr lang="lv-LV" dirty="0"/>
              <a:t>                                                       </a:t>
            </a:r>
            <a:r>
              <a:rPr lang="lv-LV" dirty="0">
                <a:hlinkClick r:id="rId4"/>
              </a:rPr>
              <a:t>newhealthcbd@mail.lv</a:t>
            </a:r>
            <a:r>
              <a:rPr lang="lv-LV" dirty="0"/>
              <a:t>                                           on July 12, 2022</a:t>
            </a:r>
          </a:p>
          <a:p>
            <a:r>
              <a:rPr lang="lv-LV" dirty="0"/>
              <a:t>+371 29440024                                                                        +371 29196580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6C102B-64B0-4606-8D2A-F4791B58F6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2171700" cy="2171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8921C9-A343-4B84-8973-EA4B6F9DBC74}"/>
              </a:ext>
            </a:extLst>
          </p:cNvPr>
          <p:cNvSpPr txBox="1"/>
          <p:nvPr/>
        </p:nvSpPr>
        <p:spPr>
          <a:xfrm>
            <a:off x="2387600" y="140376"/>
            <a:ext cx="96393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ABOUT</a:t>
            </a:r>
          </a:p>
          <a:p>
            <a:endParaRPr lang="en-US" dirty="0"/>
          </a:p>
          <a:p>
            <a:r>
              <a:rPr lang="en-US" dirty="0"/>
              <a:t>We are a B2B oriented CBD products wholesale company. You have wide opportunities to grow your private business by reselling CBD products with our </a:t>
            </a:r>
            <a:r>
              <a:rPr lang="en-US" dirty="0" err="1"/>
              <a:t>brandname</a:t>
            </a:r>
            <a:r>
              <a:rPr lang="en-US" dirty="0"/>
              <a:t>, or by ordering your own. The size of your order will significantly reduce the price of the product. Welcome to!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6427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231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 Veliks</dc:creator>
  <cp:lastModifiedBy>Andris Veliks</cp:lastModifiedBy>
  <cp:revision>9</cp:revision>
  <dcterms:created xsi:type="dcterms:W3CDTF">2022-07-12T12:38:14Z</dcterms:created>
  <dcterms:modified xsi:type="dcterms:W3CDTF">2022-07-12T14:18:29Z</dcterms:modified>
</cp:coreProperties>
</file>