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rtclk.ru/affiliate/buy/11464860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prtclk.ru/affiliate/11464860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hyperlink" Target="https://veliks.weebly.com/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ru-RU" sz="4000" dirty="0"/>
              <a:t>Цена товара</a:t>
            </a:r>
            <a:br>
              <a:rPr lang="ru-RU" sz="4000" dirty="0"/>
            </a:br>
            <a:r>
              <a:rPr lang="ru-RU" sz="4000" dirty="0"/>
              <a:t>1 990.00 Руб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960" y="1732449"/>
            <a:ext cx="5349239" cy="4058751"/>
          </a:xfrm>
        </p:spPr>
        <p:txBody>
          <a:bodyPr anchor="t">
            <a:normAutofit lnSpcReduction="10000"/>
          </a:bodyPr>
          <a:lstStyle/>
          <a:p>
            <a:pPr marL="36900" lvl="0" indent="0">
              <a:buNone/>
            </a:pPr>
            <a:r>
              <a:rPr lang="ru-RU" sz="2400" dirty="0"/>
              <a:t>Реалити-курс "Денежное место" </a:t>
            </a:r>
            <a:r>
              <a:rPr lang="lv-LV" sz="2400" dirty="0"/>
              <a:t>         </a:t>
            </a:r>
            <a:r>
              <a:rPr lang="ru-RU" sz="2400" dirty="0"/>
              <a:t>- С куратором</a:t>
            </a:r>
          </a:p>
          <a:p>
            <a:pPr marL="36900" lvl="0" indent="0">
              <a:buNone/>
            </a:pPr>
            <a:r>
              <a:rPr lang="ru-RU" sz="2400" dirty="0"/>
              <a:t>*Новый реалити курс от ТОПа!</a:t>
            </a:r>
          </a:p>
          <a:p>
            <a:pPr marL="36900" lvl="0" indent="0">
              <a:buNone/>
            </a:pPr>
            <a:r>
              <a:rPr lang="ru-RU" sz="2400" dirty="0"/>
              <a:t>*3 тарифа от 990 до 24900 руб.!</a:t>
            </a:r>
            <a:endParaRPr lang="lv-LV" sz="2400" dirty="0"/>
          </a:p>
          <a:p>
            <a:pPr marL="36900" lvl="0" indent="0">
              <a:buNone/>
            </a:pPr>
            <a:r>
              <a:rPr lang="ru-RU" sz="40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САЙТ ТОВАРА </a:t>
            </a:r>
            <a:r>
              <a:rPr lang="lv-LV" sz="40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</a:t>
            </a:r>
            <a:r>
              <a:rPr lang="ru-RU" sz="40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СРАЗУ НА СТРАНИЦУ ОПЛАТЫ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3796B-2206-40BC-B0E1-C9E5D508A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724" y="1949767"/>
            <a:ext cx="4533900" cy="3171825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39186C06-0130-4079-A4D5-DBFF8F84B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5389" y="5248275"/>
            <a:ext cx="3143250" cy="1428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3589E4-F70F-4CD2-BF11-B1EA9B2E5733}"/>
              </a:ext>
            </a:extLst>
          </p:cNvPr>
          <p:cNvSpPr txBox="1"/>
          <p:nvPr/>
        </p:nvSpPr>
        <p:spPr>
          <a:xfrm>
            <a:off x="6087378" y="6307694"/>
            <a:ext cx="610362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9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https://veliks.weebly.com/</a:t>
            </a:r>
            <a:endParaRPr lang="lv-LV" sz="19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{8A376E58-1BF2-451E-A66A-F98696215F07}tf55705232_win32</Template>
  <TotalTime>36</TotalTime>
  <Words>47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Goudy Old Style</vt:lpstr>
      <vt:lpstr>Wingdings 2</vt:lpstr>
      <vt:lpstr>SlateVTI</vt:lpstr>
      <vt:lpstr>Цена товара 1 990.00 Руб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Andris Veliks</dc:creator>
  <cp:lastModifiedBy>Andris Veliks</cp:lastModifiedBy>
  <cp:revision>7</cp:revision>
  <dcterms:created xsi:type="dcterms:W3CDTF">2022-09-11T18:03:52Z</dcterms:created>
  <dcterms:modified xsi:type="dcterms:W3CDTF">2022-09-11T18:49:38Z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