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92A2F2-6A65-453C-8922-96FCF342C199}" v="14" dt="2022-07-06T19:00:14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308D-BD3B-467C-840D-8888E13E0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32B25C-CFAF-4BDF-B612-9F4145F06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57758-9C61-4F2C-A05F-2DC4040E1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61991-FC61-4152-BCF4-3B727009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C2C84-9C58-4D66-B496-038B52A03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025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B2CE-F35B-40C6-B3FD-DB135A049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BF6DD-2071-4D0E-963A-A948F54CC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04D31-8828-45D3-B55A-DD23352D2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EC7AC-BE6E-4BE4-97BA-B8E3B05EA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F6A84-D911-43DC-8575-13A6EA28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004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35B50F-22B4-4BFC-809E-4F7826665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8EDAC-C4D1-4D69-99B0-85373D4B3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E4C00-703F-45E0-9C25-2B92CD0AC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F640A-8E3A-4C0A-86E1-B59CC7BFB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48CCD-73B4-4E7C-8D4C-FA6BBC4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038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1514-F4FB-49B2-899E-64FC23B34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57A95-C394-4FD8-9A5D-E1BB2B314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87CAB-EBB2-4256-976C-BB820A6DC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9E111-031A-4EFC-A57B-8C1586A0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72A08-1E3F-4D7E-8D2F-D1869B037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213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3D321-8B61-44B0-9CC0-E779FACF7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7AF8A-CFD3-4B13-B563-A11545B78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D0F7F-0AC4-48B1-A3C8-C8DFF8A8F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AE81A-36FA-48E0-93F7-62460762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C218E-EB83-4521-9D83-0C1ABBCD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04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EBD87-11B6-4729-986F-CF454D3CD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5EDC6-88A4-48DA-B1ED-77CC37E52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17596-DF01-4E9D-A827-593DEB036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26596-D33A-458E-AD56-B7AC6B712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B404-FB43-45C4-9BB4-16F2A570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56C21-701B-4CD9-A09E-AE8E7803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540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64BB0-1597-41D9-8362-783BC439C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DA12B-7CAA-4743-890B-CB3A1124D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14DB5-19EC-44FB-B058-AB76D1817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86FE7-83A0-4B23-ABA2-0D7CF147D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08083A-6803-4EC0-85A9-A2909A8CA3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B56F4E-FBED-4EDB-A38A-D24F5273C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D82D1-7A15-411C-94B0-110E8834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104FB9-1514-46EE-9EC9-3EF72206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1234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1C196-E6D9-456F-85E6-16105B00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52EB9-C4D3-456F-97FE-60127D27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780E3-B19B-4973-97F2-8A35E24A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034332-5C21-439E-A227-BC3D19E0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408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7CD54-A269-484D-9121-1D57AF811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8F58D2-9E05-4C06-824F-0292F5D2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6541A-32C1-4AD9-8AB9-D989D90E7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729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556C-77A5-4C91-8CBE-833FF611D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5AD3D-FBC3-4AFD-A614-12AC3C709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A4EDD-4659-4806-BC0E-209FC4379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D41F2-8DE7-484A-B77E-8E1341A55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86C4C-D029-48DE-AA93-7FCA30BC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CDD3F-A3DF-425A-ADFC-57B3F097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027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30B1B-3E32-4F6B-85AE-B319EAE3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C5766-066E-4A4B-BDAF-42A9FBC61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B22D0-13DF-43B6-B692-0B992E7D6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EB425-F0F8-4C25-B6F0-6D8C7733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2E966-A575-4682-A71D-BFF5D0E4B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70241-CEA2-4643-AB73-308C6FAD1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533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612DCA-BD85-4B9C-81DB-FAF21FE3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954B9-E3BF-469F-8494-799A22CC7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14C162-6CA2-402C-939B-A2C4BC2AE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74182-BB22-45FC-B41B-95B08723FBB3}" type="datetimeFigureOut">
              <a:rPr lang="lv-LV" smtClean="0"/>
              <a:t>06.07.2022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A8250-E639-4ACB-8583-38FC8E18D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E948F-7A08-49C4-821B-E17EC1C43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F5447-437B-4FD1-84E3-84BF07B205B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537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e.coral.club/company/principles.php" TargetMode="External"/><Relationship Id="rId13" Type="http://schemas.openxmlformats.org/officeDocument/2006/relationships/image" Target="../media/image6.jfif"/><Relationship Id="rId3" Type="http://schemas.openxmlformats.org/officeDocument/2006/relationships/image" Target="../media/image2.png"/><Relationship Id="rId7" Type="http://schemas.openxmlformats.org/officeDocument/2006/relationships/hyperlink" Target="https://de.coral.club/company/mission.php" TargetMode="External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e.coral.club/company/" TargetMode="External"/><Relationship Id="rId11" Type="http://schemas.openxmlformats.org/officeDocument/2006/relationships/hyperlink" Target="https://coral.club/de/7088932.html?language=us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7.png"/><Relationship Id="rId10" Type="http://schemas.openxmlformats.org/officeDocument/2006/relationships/hyperlink" Target="https://de.coral.club/company/community.php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de.coral.club/company/concept-of-health.php" TargetMode="External"/><Relationship Id="rId14" Type="http://schemas.openxmlformats.org/officeDocument/2006/relationships/hyperlink" Target="https://veliks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5A9A67-8E0B-4D73-8E74-2AA895D34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6475" y="177799"/>
            <a:ext cx="2143125" cy="2143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FF248A-A1D0-49FF-B8BC-A3EEF7D6C8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1678" y="533400"/>
            <a:ext cx="4276725" cy="106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D5BE8DC-8620-487B-9DEC-5FD163804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4556" y="177799"/>
            <a:ext cx="2143125" cy="21431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907A79B-DF8A-4259-BB89-C353A41849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177799"/>
            <a:ext cx="2143125" cy="21431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716AEC-C856-4C2E-A41D-BC562DF28608}"/>
              </a:ext>
            </a:extLst>
          </p:cNvPr>
          <p:cNvSpPr txBox="1"/>
          <p:nvPr/>
        </p:nvSpPr>
        <p:spPr>
          <a:xfrm>
            <a:off x="152400" y="2971800"/>
            <a:ext cx="1179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 </a:t>
            </a:r>
            <a:r>
              <a:rPr lang="lv-LV" dirty="0">
                <a:hlinkClick r:id="rId6"/>
              </a:rPr>
              <a:t>GEOGRAPY</a:t>
            </a:r>
            <a:r>
              <a:rPr lang="lv-LV" dirty="0"/>
              <a:t>                                 </a:t>
            </a:r>
            <a:r>
              <a:rPr lang="lv-LV" dirty="0">
                <a:hlinkClick r:id="rId7"/>
              </a:rPr>
              <a:t>MISSION</a:t>
            </a:r>
            <a:r>
              <a:rPr lang="lv-LV" dirty="0"/>
              <a:t>                                 </a:t>
            </a:r>
            <a:r>
              <a:rPr lang="lv-LV" dirty="0">
                <a:hlinkClick r:id="rId8"/>
              </a:rPr>
              <a:t>VALUSES</a:t>
            </a:r>
            <a:r>
              <a:rPr lang="lv-LV" dirty="0"/>
              <a:t>                                 </a:t>
            </a:r>
            <a:r>
              <a:rPr lang="lv-LV" dirty="0">
                <a:hlinkClick r:id="rId9"/>
              </a:rPr>
              <a:t>HEALTH</a:t>
            </a:r>
            <a:r>
              <a:rPr lang="lv-LV" dirty="0"/>
              <a:t>                                 </a:t>
            </a:r>
            <a:r>
              <a:rPr lang="lv-LV" dirty="0">
                <a:hlinkClick r:id="rId10"/>
              </a:rPr>
              <a:t>COMMUNITY</a:t>
            </a:r>
            <a:endParaRPr lang="lv-LV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883F60-2E2A-4E88-AC62-C088A6824C9F}"/>
              </a:ext>
            </a:extLst>
          </p:cNvPr>
          <p:cNvSpPr txBox="1"/>
          <p:nvPr/>
        </p:nvSpPr>
        <p:spPr>
          <a:xfrm>
            <a:off x="301214" y="3506993"/>
            <a:ext cx="1164948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100" b="1" dirty="0"/>
              <a:t>HEALTH PRODUCTS FROM ALL OWER THE WORD SPECIALLY FOR 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1387D4-9AC1-484E-A18C-8E35AC84A96A}"/>
              </a:ext>
            </a:extLst>
          </p:cNvPr>
          <p:cNvSpPr txBox="1"/>
          <p:nvPr/>
        </p:nvSpPr>
        <p:spPr>
          <a:xfrm>
            <a:off x="301214" y="4305300"/>
            <a:ext cx="67472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800" dirty="0"/>
              <a:t>We help people make reasonable choices about their health, offering comprehensive solutions based on advanced tehnologies and longstanding expierence of profrssionals from all ower the world.</a:t>
            </a:r>
          </a:p>
        </p:txBody>
      </p:sp>
      <p:pic>
        <p:nvPicPr>
          <p:cNvPr id="12" name="Picture 11" descr="Logo&#10;&#10;Description automatically generated">
            <a:hlinkClick r:id="rId11"/>
            <a:extLst>
              <a:ext uri="{FF2B5EF4-FFF2-40B4-BE49-F238E27FC236}">
                <a16:creationId xmlns:a16="http://schemas.microsoft.com/office/drawing/2014/main" id="{57D80EC6-4607-414F-82A6-DE30ABE6EA1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556" y="4242241"/>
            <a:ext cx="2562225" cy="1806604"/>
          </a:xfrm>
          <a:prstGeom prst="rect">
            <a:avLst/>
          </a:prstGeom>
        </p:spPr>
      </p:pic>
      <p:pic>
        <p:nvPicPr>
          <p:cNvPr id="14" name="Picture 13" descr="Logo, icon&#10;&#10;Description automatically generated">
            <a:hlinkClick r:id="rId11"/>
            <a:extLst>
              <a:ext uri="{FF2B5EF4-FFF2-40B4-BE49-F238E27FC236}">
                <a16:creationId xmlns:a16="http://schemas.microsoft.com/office/drawing/2014/main" id="{EB00B207-09DC-4084-AB58-B5D2648ABAB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475" y="4543267"/>
            <a:ext cx="2143125" cy="2143125"/>
          </a:xfrm>
          <a:prstGeom prst="rect">
            <a:avLst/>
          </a:prstGeom>
        </p:spPr>
      </p:pic>
      <p:pic>
        <p:nvPicPr>
          <p:cNvPr id="16" name="Picture 15" descr="A picture containing shape&#10;&#10;Description automatically generated">
            <a:hlinkClick r:id="rId14"/>
            <a:extLst>
              <a:ext uri="{FF2B5EF4-FFF2-40B4-BE49-F238E27FC236}">
                <a16:creationId xmlns:a16="http://schemas.microsoft.com/office/drawing/2014/main" id="{4AF3CFF5-C344-4261-9CBC-A84ECB3F4D3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197" y="6048845"/>
            <a:ext cx="1472803" cy="6694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4C809B4-7877-4B84-86AF-F4F0A66A1288}"/>
              </a:ext>
            </a:extLst>
          </p:cNvPr>
          <p:cNvSpPr txBox="1"/>
          <p:nvPr/>
        </p:nvSpPr>
        <p:spPr>
          <a:xfrm>
            <a:off x="6185694" y="6201484"/>
            <a:ext cx="3621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+</a:t>
            </a:r>
            <a:r>
              <a:rPr lang="lv-LV" b="1" dirty="0"/>
              <a:t>371 29196580 </a:t>
            </a:r>
            <a:r>
              <a:rPr lang="lv-LV" dirty="0"/>
              <a:t>/ </a:t>
            </a:r>
            <a:r>
              <a:rPr lang="lv-LV" b="1" dirty="0"/>
              <a:t>veliks@nlstar.com</a:t>
            </a:r>
          </a:p>
        </p:txBody>
      </p:sp>
    </p:spTree>
    <p:extLst>
      <p:ext uri="{BB962C8B-B14F-4D97-AF65-F5344CB8AC3E}">
        <p14:creationId xmlns:p14="http://schemas.microsoft.com/office/powerpoint/2010/main" val="3063041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Andris Veliks</dc:creator>
  <cp:lastModifiedBy>Andris Veliks</cp:lastModifiedBy>
  <cp:revision>3</cp:revision>
  <dcterms:created xsi:type="dcterms:W3CDTF">2022-07-06T18:22:13Z</dcterms:created>
  <dcterms:modified xsi:type="dcterms:W3CDTF">2022-07-06T19:30:55Z</dcterms:modified>
</cp:coreProperties>
</file>